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9"/>
  </p:notesMasterIdLst>
  <p:handoutMasterIdLst>
    <p:handoutMasterId r:id="rId10"/>
  </p:handoutMasterIdLst>
  <p:sldIdLst>
    <p:sldId id="270" r:id="rId2"/>
    <p:sldId id="272" r:id="rId3"/>
    <p:sldId id="288" r:id="rId4"/>
    <p:sldId id="286" r:id="rId5"/>
    <p:sldId id="287" r:id="rId6"/>
    <p:sldId id="289" r:id="rId7"/>
    <p:sldId id="29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33" autoAdjust="0"/>
  </p:normalViewPr>
  <p:slideViewPr>
    <p:cSldViewPr snapToGrid="0">
      <p:cViewPr varScale="1">
        <p:scale>
          <a:sx n="82" d="100"/>
          <a:sy n="82" d="100"/>
        </p:scale>
        <p:origin x="720" y="77"/>
      </p:cViewPr>
      <p:guideLst/>
    </p:cSldViewPr>
  </p:slideViewPr>
  <p:notesTextViewPr>
    <p:cViewPr>
      <p:scale>
        <a:sx n="3" d="2"/>
        <a:sy n="3" d="2"/>
      </p:scale>
      <p:origin x="0" y="0"/>
    </p:cViewPr>
  </p:notesTextViewPr>
  <p:notesViewPr>
    <p:cSldViewPr snapToGrid="0">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700FC0-9E7A-4C53-8A3B-3C3C9A736C42}" type="datetimeFigureOut">
              <a:rPr lang="en-US" smtClean="0"/>
              <a:t>8/16/2024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B48944F-81ED-4843-A3E6-D41A6908762D}" type="slidenum">
              <a:rPr lang="en-US" smtClean="0"/>
              <a:t>‹#›</a:t>
            </a:fld>
            <a:endParaRPr lang="en-US"/>
          </a:p>
        </p:txBody>
      </p:sp>
    </p:spTree>
    <p:extLst>
      <p:ext uri="{BB962C8B-B14F-4D97-AF65-F5344CB8AC3E}">
        <p14:creationId xmlns:p14="http://schemas.microsoft.com/office/powerpoint/2010/main" val="1450714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122B6-E47E-4A80-A9F3-23FD10D674FE}" type="datetimeFigureOut">
              <a:rPr lang="en-US" smtClean="0"/>
              <a:t>8/16/2024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1C5CE-222C-4659-9A99-B99FC42AF6EC}" type="slidenum">
              <a:rPr lang="en-US" smtClean="0"/>
              <a:t>‹#›</a:t>
            </a:fld>
            <a:endParaRPr lang="en-US"/>
          </a:p>
        </p:txBody>
      </p:sp>
    </p:spTree>
    <p:extLst>
      <p:ext uri="{BB962C8B-B14F-4D97-AF65-F5344CB8AC3E}">
        <p14:creationId xmlns:p14="http://schemas.microsoft.com/office/powerpoint/2010/main" val="2212527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3DF1C5CE-222C-4659-9A99-B99FC42AF6EC}" type="slidenum">
              <a:rPr lang="en-US" smtClean="0"/>
              <a:t>5</a:t>
            </a:fld>
            <a:endParaRPr lang="en-US"/>
          </a:p>
        </p:txBody>
      </p:sp>
    </p:spTree>
    <p:extLst>
      <p:ext uri="{BB962C8B-B14F-4D97-AF65-F5344CB8AC3E}">
        <p14:creationId xmlns:p14="http://schemas.microsoft.com/office/powerpoint/2010/main" val="3412610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3DF1C5CE-222C-4659-9A99-B99FC42AF6EC}" type="slidenum">
              <a:rPr lang="en-US" smtClean="0"/>
              <a:t>6</a:t>
            </a:fld>
            <a:endParaRPr lang="en-US"/>
          </a:p>
        </p:txBody>
      </p:sp>
    </p:spTree>
    <p:extLst>
      <p:ext uri="{BB962C8B-B14F-4D97-AF65-F5344CB8AC3E}">
        <p14:creationId xmlns:p14="http://schemas.microsoft.com/office/powerpoint/2010/main" val="167898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3DF1C5CE-222C-4659-9A99-B99FC42AF6EC}" type="slidenum">
              <a:rPr lang="en-US" smtClean="0"/>
              <a:t>7</a:t>
            </a:fld>
            <a:endParaRPr lang="en-US"/>
          </a:p>
        </p:txBody>
      </p:sp>
    </p:spTree>
    <p:extLst>
      <p:ext uri="{BB962C8B-B14F-4D97-AF65-F5344CB8AC3E}">
        <p14:creationId xmlns:p14="http://schemas.microsoft.com/office/powerpoint/2010/main" val="890383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1"/>
            <a:ext cx="10363200" cy="4267200"/>
          </a:xfrm>
        </p:spPr>
        <p:txBody>
          <a:bodyPr anchor="b">
            <a:noAutofit/>
          </a:bodyPr>
          <a:lstStyle>
            <a:lvl1pPr>
              <a:lnSpc>
                <a:spcPct val="100000"/>
              </a:lnSpc>
              <a:defRPr sz="6600"/>
            </a:lvl1pPr>
          </a:lstStyle>
          <a:p>
            <a:r>
              <a:rPr lang="en-US"/>
              <a:t>Click to edit Master title style</a:t>
            </a:r>
            <a:endParaRPr lang="en-US" dirty="0"/>
          </a:p>
        </p:txBody>
      </p:sp>
      <p:sp>
        <p:nvSpPr>
          <p:cNvPr id="3" name="Subtitle 2"/>
          <p:cNvSpPr>
            <a:spLocks noGrp="1"/>
          </p:cNvSpPr>
          <p:nvPr>
            <p:ph type="subTitle" idx="1"/>
          </p:nvPr>
        </p:nvSpPr>
        <p:spPr>
          <a:xfrm>
            <a:off x="1828800" y="4953000"/>
            <a:ext cx="8534400" cy="1219200"/>
          </a:xfrm>
        </p:spPr>
        <p:txBody>
          <a:bodyP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Footer Placeholder 8"/>
          <p:cNvSpPr>
            <a:spLocks noGrp="1"/>
          </p:cNvSpPr>
          <p:nvPr>
            <p:ph type="ftr" sz="quarter" idx="12"/>
          </p:nvPr>
        </p:nvSpPr>
        <p:spPr/>
        <p:txBody>
          <a:bodyPr/>
          <a:lstStyle>
            <a:lvl1pPr>
              <a:defRPr>
                <a:solidFill>
                  <a:schemeClr val="tx1"/>
                </a:solidFill>
              </a:defRPr>
            </a:lvl1pPr>
          </a:lstStyle>
          <a:p>
            <a:r>
              <a:rPr lang="en-US" dirty="0"/>
              <a:t>Add a footer</a:t>
            </a:r>
          </a:p>
        </p:txBody>
      </p:sp>
      <p:sp>
        <p:nvSpPr>
          <p:cNvPr id="7" name="Date Placeholder 6"/>
          <p:cNvSpPr>
            <a:spLocks noGrp="1"/>
          </p:cNvSpPr>
          <p:nvPr>
            <p:ph type="dt" sz="half" idx="10"/>
          </p:nvPr>
        </p:nvSpPr>
        <p:spPr/>
        <p:txBody>
          <a:bodyPr/>
          <a:lstStyle>
            <a:lvl1pPr>
              <a:defRPr>
                <a:solidFill>
                  <a:schemeClr val="tx1"/>
                </a:solidFill>
              </a:defRPr>
            </a:lvl1pPr>
          </a:lstStyle>
          <a:p>
            <a:fld id="{349BF3EA-1A78-4F07-BDC0-C8A1BD461199}" type="datetimeFigureOut">
              <a:rPr lang="en-US" smtClean="0"/>
              <a:pPr/>
              <a:t>8/16/2024</a:t>
            </a:fld>
            <a:endParaRPr lang="en-US"/>
          </a:p>
        </p:txBody>
      </p:sp>
      <p:sp>
        <p:nvSpPr>
          <p:cNvPr id="8" name="Slide Number Placeholder 7"/>
          <p:cNvSpPr>
            <a:spLocks noGrp="1"/>
          </p:cNvSpPr>
          <p:nvPr>
            <p:ph type="sldNum" sz="quarter" idx="11"/>
          </p:nvPr>
        </p:nvSpPr>
        <p:spPr/>
        <p:txBody>
          <a:bodyPr/>
          <a:lstStyle>
            <a:lvl1pPr>
              <a:defRPr>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279482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buFont typeface="Arial" pitchFamily="34" charset="0"/>
              <a:buChar char="•"/>
              <a:defRPr>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8/16/2024</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8106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p:cNvSpPr/>
          <p:nvPr/>
        </p:nvSpPr>
        <p:spPr>
          <a:xfrm>
            <a:off x="59944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Oval 7"/>
          <p:cNvSpPr/>
          <p:nvPr/>
        </p:nvSpPr>
        <p:spPr>
          <a:xfrm>
            <a:off x="6261100"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Oval 8"/>
          <p:cNvSpPr/>
          <p:nvPr/>
        </p:nvSpPr>
        <p:spPr>
          <a:xfrm>
            <a:off x="5728971" y="3924300"/>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963084" y="1371601"/>
            <a:ext cx="103632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latin typeface="+mj-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963084" y="4068764"/>
            <a:ext cx="10363200" cy="1131887"/>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8/16/2024</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41568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US" dirty="0"/>
          </a:p>
        </p:txBody>
      </p:sp>
      <p:sp>
        <p:nvSpPr>
          <p:cNvPr id="9" name="Content Placeholder 8"/>
          <p:cNvSpPr>
            <a:spLocks noGrp="1"/>
          </p:cNvSpPr>
          <p:nvPr>
            <p:ph sz="quarter" idx="13"/>
          </p:nvPr>
        </p:nvSpPr>
        <p:spPr>
          <a:xfrm>
            <a:off x="487680" y="1600200"/>
            <a:ext cx="5388864"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8/16/2024</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3333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US" dirty="0"/>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10"/>
          <p:cNvSpPr>
            <a:spLocks noGrp="1"/>
          </p:cNvSpPr>
          <p:nvPr>
            <p:ph sz="quarter" idx="13"/>
          </p:nvPr>
        </p:nvSpPr>
        <p:spPr>
          <a:xfrm>
            <a:off x="609600" y="2212848"/>
            <a:ext cx="5388864"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12"/>
          <p:cNvSpPr>
            <a:spLocks noGrp="1"/>
          </p:cNvSpPr>
          <p:nvPr>
            <p:ph sz="quarter" idx="14"/>
          </p:nvPr>
        </p:nvSpPr>
        <p:spPr>
          <a:xfrm>
            <a:off x="6230112" y="2212849"/>
            <a:ext cx="5388864"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49BF3EA-1A78-4F07-BDC0-C8A1BD461199}" type="datetimeFigureOut">
              <a:rPr lang="en-US" smtClean="0"/>
              <a:t>8/16/2024</a:t>
            </a:fld>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24459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9625"/>
            <a:ext cx="10972800" cy="1600200"/>
          </a:xfrm>
        </p:spPr>
        <p:txBody>
          <a:bodyPr/>
          <a:lstStyle>
            <a:lvl1pPr>
              <a:defRPr>
                <a:effectLst/>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49BF3EA-1A78-4F07-BDC0-C8A1BD461199}" type="datetimeFigureOut">
              <a:rPr lang="en-US" smtClean="0"/>
              <a:t>8/16/2024</a:t>
            </a:fld>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6798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49BF3EA-1A78-4F07-BDC0-C8A1BD461199}" type="datetimeFigureOut">
              <a:rPr lang="en-US" smtClean="0"/>
              <a:t>8/16/2024</a:t>
            </a:fld>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546002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76117" y="266700"/>
            <a:ext cx="4011084" cy="2095500"/>
          </a:xfrm>
        </p:spPr>
        <p:txBody>
          <a:bodyPr anchor="b"/>
          <a:lstStyle>
            <a:lvl1pPr algn="ctr">
              <a:lnSpc>
                <a:spcPct val="100000"/>
              </a:lnSpc>
              <a:defRPr sz="2800" b="0">
                <a:effectLst/>
              </a:defRPr>
            </a:lvl1pPr>
          </a:lstStyle>
          <a:p>
            <a:r>
              <a:rPr lang="en-US"/>
              <a:t>Click to edit Master title style</a:t>
            </a:r>
            <a:endParaRPr lang="en-US" dirty="0"/>
          </a:p>
        </p:txBody>
      </p:sp>
      <p:sp>
        <p:nvSpPr>
          <p:cNvPr id="3" name="Content Placeholder 2"/>
          <p:cNvSpPr>
            <a:spLocks noGrp="1"/>
          </p:cNvSpPr>
          <p:nvPr>
            <p:ph idx="1"/>
          </p:nvPr>
        </p:nvSpPr>
        <p:spPr>
          <a:xfrm>
            <a:off x="958850" y="273051"/>
            <a:ext cx="66611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876117" y="2438401"/>
            <a:ext cx="4011084"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8/16/2024</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78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9435" y="228600"/>
            <a:ext cx="7615765" cy="895350"/>
          </a:xfrm>
        </p:spPr>
        <p:txBody>
          <a:bodyPr anchor="b"/>
          <a:lstStyle>
            <a:lvl1pPr algn="ctr">
              <a:lnSpc>
                <a:spcPct val="100000"/>
              </a:lnSpc>
              <a:defRPr sz="2800" b="0">
                <a:effectLst/>
              </a:defRPr>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2010835" y="1143000"/>
            <a:ext cx="8072965"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239435" y="5810250"/>
            <a:ext cx="7615765"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8/16/2024</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65547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8/16/2024</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17299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defRPr>
                <a:effectLst/>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8/16/2024</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71199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2">
        <a:schemeClr val="bg2"/>
      </p:bgRef>
    </p:bg>
    <p:spTree>
      <p:nvGrpSpPr>
        <p:cNvPr id="1" name=""/>
        <p:cNvGrpSpPr/>
        <p:nvPr/>
      </p:nvGrpSpPr>
      <p:grpSpPr>
        <a:xfrm>
          <a:off x="0" y="0"/>
          <a:ext cx="0" cy="0"/>
          <a:chOff x="0" y="0"/>
          <a:chExt cx="0" cy="0"/>
        </a:xfrm>
      </p:grpSpPr>
      <p:sp>
        <p:nvSpPr>
          <p:cNvPr id="7" name="Oval 6"/>
          <p:cNvSpPr/>
          <p:nvPr/>
        </p:nvSpPr>
        <p:spPr>
          <a:xfrm>
            <a:off x="11277014"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tx1">
                  <a:lumMod val="65000"/>
                  <a:lumOff val="35000"/>
                </a:schemeClr>
              </a:solidFill>
              <a:latin typeface="+mn-lt"/>
              <a:ea typeface="+mn-ea"/>
              <a:cs typeface="+mn-cs"/>
            </a:endParaRPr>
          </a:p>
        </p:txBody>
      </p:sp>
      <p:sp>
        <p:nvSpPr>
          <p:cNvPr id="8" name="Oval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lumMod val="65000"/>
                  <a:lumOff val="35000"/>
                </a:schemeClr>
              </a:solidFill>
            </a:endParaRPr>
          </a:p>
        </p:txBody>
      </p:sp>
      <p:sp>
        <p:nvSpPr>
          <p:cNvPr id="2" name="Title Placeholder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78887" y="6356351"/>
            <a:ext cx="3797300" cy="365125"/>
          </a:xfrm>
          <a:prstGeom prst="rect">
            <a:avLst/>
          </a:prstGeom>
        </p:spPr>
        <p:txBody>
          <a:bodyPr vert="horz" lIns="45720" tIns="45720" rIns="91440" bIns="45720" rtlCol="0" anchor="ctr"/>
          <a:lstStyle>
            <a:lvl1pPr algn="l">
              <a:defRPr sz="1200">
                <a:solidFill>
                  <a:schemeClr val="tx1"/>
                </a:solidFill>
                <a:latin typeface="Century Gothic" pitchFamily="34" charset="0"/>
              </a:defRPr>
            </a:lvl1pPr>
          </a:lstStyle>
          <a:p>
            <a:r>
              <a:rPr lang="en-US" dirty="0"/>
              <a:t>Add a footer</a:t>
            </a:r>
          </a:p>
        </p:txBody>
      </p:sp>
      <p:sp>
        <p:nvSpPr>
          <p:cNvPr id="4" name="Date Placeholder 3"/>
          <p:cNvSpPr>
            <a:spLocks noGrp="1"/>
          </p:cNvSpPr>
          <p:nvPr>
            <p:ph type="dt" sz="half" idx="2"/>
          </p:nvPr>
        </p:nvSpPr>
        <p:spPr>
          <a:xfrm>
            <a:off x="8484463" y="6356351"/>
            <a:ext cx="2781300" cy="365125"/>
          </a:xfrm>
          <a:prstGeom prst="rect">
            <a:avLst/>
          </a:prstGeom>
        </p:spPr>
        <p:txBody>
          <a:bodyPr vert="horz" lIns="91440" tIns="45720" rIns="45720" bIns="45720" rtlCol="0" anchor="ctr"/>
          <a:lstStyle>
            <a:lvl1pPr algn="r">
              <a:defRPr sz="1200">
                <a:solidFill>
                  <a:schemeClr val="tx1"/>
                </a:solidFill>
                <a:latin typeface="Century Gothic" pitchFamily="34" charset="0"/>
              </a:defRPr>
            </a:lvl1pPr>
          </a:lstStyle>
          <a:p>
            <a:fld id="{349BF3EA-1A78-4F07-BDC0-C8A1BD461199}" type="datetimeFigureOut">
              <a:rPr lang="en-US" smtClean="0"/>
              <a:pPr/>
              <a:t>8/16/2024</a:t>
            </a:fld>
            <a:endParaRPr lang="en-US" dirty="0"/>
          </a:p>
        </p:txBody>
      </p:sp>
      <p:sp>
        <p:nvSpPr>
          <p:cNvPr id="6" name="Slide Number Placeholder 5"/>
          <p:cNvSpPr>
            <a:spLocks noGrp="1"/>
          </p:cNvSpPr>
          <p:nvPr>
            <p:ph type="sldNum" sz="quarter" idx="4"/>
          </p:nvPr>
        </p:nvSpPr>
        <p:spPr>
          <a:xfrm>
            <a:off x="11391038" y="6356351"/>
            <a:ext cx="749300" cy="365125"/>
          </a:xfrm>
          <a:prstGeom prst="rect">
            <a:avLst/>
          </a:prstGeom>
        </p:spPr>
        <p:txBody>
          <a:bodyPr vert="horz" lIns="27432" tIns="45720" rIns="45720" bIns="45720" rtlCol="0" anchor="ctr"/>
          <a:lstStyle>
            <a:lvl1pPr algn="l">
              <a:defRPr sz="1200">
                <a:solidFill>
                  <a:schemeClr val="tx1"/>
                </a:solidFill>
                <a:latin typeface="Century Gothic" pitchFamily="34" charset="0"/>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30122519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ts val="4800"/>
        </a:lnSpc>
        <a:spcBef>
          <a:spcPct val="0"/>
        </a:spcBef>
        <a:buNone/>
        <a:defRPr sz="4800" kern="1200">
          <a:solidFill>
            <a:schemeClr val="tx2"/>
          </a:solidFill>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8.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8.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bo Airport Transportation, Private Transfers &amp; Shuttle SJD">
            <a:extLst>
              <a:ext uri="{FF2B5EF4-FFF2-40B4-BE49-F238E27FC236}">
                <a16:creationId xmlns:a16="http://schemas.microsoft.com/office/drawing/2014/main" id="{BC39498F-EA7E-61E7-6B97-2F068F73B0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367" y="634561"/>
            <a:ext cx="8249264" cy="5588877"/>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EF063003-B50E-453B-0CB3-84EC424C767B}"/>
              </a:ext>
            </a:extLst>
          </p:cNvPr>
          <p:cNvSpPr txBox="1">
            <a:spLocks/>
          </p:cNvSpPr>
          <p:nvPr/>
        </p:nvSpPr>
        <p:spPr>
          <a:xfrm>
            <a:off x="9773632" y="6379788"/>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B0F0"/>
                </a:solidFill>
                <a:latin typeface="Abadi" panose="020F0502020204030204" pitchFamily="34" charset="0"/>
              </a:rPr>
              <a:t>AEROKLASDUYS</a:t>
            </a:r>
          </a:p>
        </p:txBody>
      </p:sp>
      <p:sp>
        <p:nvSpPr>
          <p:cNvPr id="6" name="Title 1">
            <a:extLst>
              <a:ext uri="{FF2B5EF4-FFF2-40B4-BE49-F238E27FC236}">
                <a16:creationId xmlns:a16="http://schemas.microsoft.com/office/drawing/2014/main" id="{F50D4688-6B20-893F-634B-6F426DE1308E}"/>
              </a:ext>
            </a:extLst>
          </p:cNvPr>
          <p:cNvSpPr txBox="1">
            <a:spLocks/>
          </p:cNvSpPr>
          <p:nvPr/>
        </p:nvSpPr>
        <p:spPr>
          <a:xfrm>
            <a:off x="-344129" y="-234058"/>
            <a:ext cx="6174658" cy="904569"/>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2800" b="0" kern="1200">
                <a:solidFill>
                  <a:schemeClr val="tx2"/>
                </a:solidFill>
                <a:effectLst/>
                <a:latin typeface="+mj-lt"/>
                <a:ea typeface="+mj-ea"/>
                <a:cs typeface="+mj-cs"/>
              </a:defRPr>
            </a:lvl1pPr>
          </a:lstStyle>
          <a:p>
            <a:r>
              <a:rPr lang="en-US" sz="4000" b="1" dirty="0">
                <a:solidFill>
                  <a:srgbClr val="00B0F0"/>
                </a:solidFill>
                <a:effectLst>
                  <a:outerShdw blurRad="60007" dist="310007" dir="7680000" sy="30000" kx="1300200" algn="ctr" rotWithShape="0">
                    <a:prstClr val="black">
                      <a:alpha val="32000"/>
                    </a:prstClr>
                  </a:outerShdw>
                </a:effectLst>
              </a:rPr>
              <a:t>SPRINTER 22 SEATERS</a:t>
            </a:r>
          </a:p>
        </p:txBody>
      </p:sp>
      <p:sp>
        <p:nvSpPr>
          <p:cNvPr id="11" name="Content Placeholder 2">
            <a:extLst>
              <a:ext uri="{FF2B5EF4-FFF2-40B4-BE49-F238E27FC236}">
                <a16:creationId xmlns:a16="http://schemas.microsoft.com/office/drawing/2014/main" id="{9CF90C0A-FD7B-3369-9B5A-6E56A3D53DB5}"/>
              </a:ext>
            </a:extLst>
          </p:cNvPr>
          <p:cNvSpPr txBox="1">
            <a:spLocks/>
          </p:cNvSpPr>
          <p:nvPr/>
        </p:nvSpPr>
        <p:spPr>
          <a:xfrm>
            <a:off x="206478" y="6398105"/>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GRACE MATA FUTI</a:t>
            </a:r>
          </a:p>
        </p:txBody>
      </p:sp>
      <p:sp>
        <p:nvSpPr>
          <p:cNvPr id="12" name="Content Placeholder 2">
            <a:extLst>
              <a:ext uri="{FF2B5EF4-FFF2-40B4-BE49-F238E27FC236}">
                <a16:creationId xmlns:a16="http://schemas.microsoft.com/office/drawing/2014/main" id="{841FED3C-A789-7015-6D04-613318E15F55}"/>
              </a:ext>
            </a:extLst>
          </p:cNvPr>
          <p:cNvSpPr txBox="1">
            <a:spLocks/>
          </p:cNvSpPr>
          <p:nvPr/>
        </p:nvSpPr>
        <p:spPr>
          <a:xfrm>
            <a:off x="5395543" y="6453532"/>
            <a:ext cx="1400913" cy="4598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16-08-2024</a:t>
            </a:r>
          </a:p>
        </p:txBody>
      </p:sp>
    </p:spTree>
    <p:extLst>
      <p:ext uri="{BB962C8B-B14F-4D97-AF65-F5344CB8AC3E}">
        <p14:creationId xmlns:p14="http://schemas.microsoft.com/office/powerpoint/2010/main" val="109635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close-up of a metal frame&#10;&#10;Description automatically generated">
            <a:extLst>
              <a:ext uri="{FF2B5EF4-FFF2-40B4-BE49-F238E27FC236}">
                <a16:creationId xmlns:a16="http://schemas.microsoft.com/office/drawing/2014/main" id="{DDBEA256-0116-F8FE-99C0-736DB78EB77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98628" y="2379587"/>
            <a:ext cx="8315107" cy="3814555"/>
          </a:xfrm>
          <a:prstGeom prst="rect">
            <a:avLst/>
          </a:prstGeom>
        </p:spPr>
      </p:pic>
      <p:pic>
        <p:nvPicPr>
          <p:cNvPr id="25" name="Picture 24" descr="A metal frame with a square frame&#10;&#10;Description automatically generated with medium confidence">
            <a:extLst>
              <a:ext uri="{FF2B5EF4-FFF2-40B4-BE49-F238E27FC236}">
                <a16:creationId xmlns:a16="http://schemas.microsoft.com/office/drawing/2014/main" id="{3CFC085B-9071-9A8A-9CDF-CD13B59B416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195484" y="331238"/>
            <a:ext cx="9037447" cy="4145929"/>
          </a:xfrm>
          <a:prstGeom prst="rect">
            <a:avLst/>
          </a:prstGeom>
        </p:spPr>
      </p:pic>
      <p:sp>
        <p:nvSpPr>
          <p:cNvPr id="26" name="Content Placeholder 2">
            <a:extLst>
              <a:ext uri="{FF2B5EF4-FFF2-40B4-BE49-F238E27FC236}">
                <a16:creationId xmlns:a16="http://schemas.microsoft.com/office/drawing/2014/main" id="{3B012CE3-8102-B712-0845-5CED4A602615}"/>
              </a:ext>
            </a:extLst>
          </p:cNvPr>
          <p:cNvSpPr txBox="1">
            <a:spLocks/>
          </p:cNvSpPr>
          <p:nvPr/>
        </p:nvSpPr>
        <p:spPr>
          <a:xfrm>
            <a:off x="9773632" y="6379788"/>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B0F0"/>
                </a:solidFill>
                <a:latin typeface="Abadi" panose="020F0502020204030204" pitchFamily="34" charset="0"/>
              </a:rPr>
              <a:t>AEROKLASDUYS</a:t>
            </a:r>
          </a:p>
        </p:txBody>
      </p:sp>
      <p:sp>
        <p:nvSpPr>
          <p:cNvPr id="27" name="Title 1">
            <a:extLst>
              <a:ext uri="{FF2B5EF4-FFF2-40B4-BE49-F238E27FC236}">
                <a16:creationId xmlns:a16="http://schemas.microsoft.com/office/drawing/2014/main" id="{8116ED46-0D73-1D25-33D1-0EA14C4C13AF}"/>
              </a:ext>
            </a:extLst>
          </p:cNvPr>
          <p:cNvSpPr txBox="1">
            <a:spLocks/>
          </p:cNvSpPr>
          <p:nvPr/>
        </p:nvSpPr>
        <p:spPr>
          <a:xfrm>
            <a:off x="1938447" y="-234059"/>
            <a:ext cx="8315107" cy="904569"/>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2800" b="0" kern="1200">
                <a:solidFill>
                  <a:schemeClr val="tx2"/>
                </a:solidFill>
                <a:effectLst/>
                <a:latin typeface="+mj-lt"/>
                <a:ea typeface="+mj-ea"/>
                <a:cs typeface="+mj-cs"/>
              </a:defRPr>
            </a:lvl1pPr>
          </a:lstStyle>
          <a:p>
            <a:pPr algn="l"/>
            <a:r>
              <a:rPr lang="en-US" sz="3200" b="1" dirty="0">
                <a:solidFill>
                  <a:srgbClr val="00B0F0"/>
                </a:solidFill>
                <a:effectLst>
                  <a:outerShdw blurRad="60007" dist="310007" dir="7680000" sy="30000" kx="1300200" algn="ctr" rotWithShape="0">
                    <a:prstClr val="black">
                      <a:alpha val="32000"/>
                    </a:prstClr>
                  </a:outerShdw>
                </a:effectLst>
              </a:rPr>
              <a:t>SPRINTER BUS – HALO DESIGN CONCEPT</a:t>
            </a:r>
          </a:p>
        </p:txBody>
      </p:sp>
      <p:sp>
        <p:nvSpPr>
          <p:cNvPr id="28" name="Content Placeholder 2">
            <a:extLst>
              <a:ext uri="{FF2B5EF4-FFF2-40B4-BE49-F238E27FC236}">
                <a16:creationId xmlns:a16="http://schemas.microsoft.com/office/drawing/2014/main" id="{B00DFBA8-CA40-A565-CF42-E1D5CBE219D0}"/>
              </a:ext>
            </a:extLst>
          </p:cNvPr>
          <p:cNvSpPr txBox="1">
            <a:spLocks/>
          </p:cNvSpPr>
          <p:nvPr/>
        </p:nvSpPr>
        <p:spPr>
          <a:xfrm>
            <a:off x="206478" y="6398105"/>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GRACE MATA FUTI</a:t>
            </a:r>
          </a:p>
        </p:txBody>
      </p:sp>
      <p:sp>
        <p:nvSpPr>
          <p:cNvPr id="29" name="Content Placeholder 2">
            <a:extLst>
              <a:ext uri="{FF2B5EF4-FFF2-40B4-BE49-F238E27FC236}">
                <a16:creationId xmlns:a16="http://schemas.microsoft.com/office/drawing/2014/main" id="{B6FE4F73-73E8-26CF-2010-0246F2CF9739}"/>
              </a:ext>
            </a:extLst>
          </p:cNvPr>
          <p:cNvSpPr txBox="1">
            <a:spLocks/>
          </p:cNvSpPr>
          <p:nvPr/>
        </p:nvSpPr>
        <p:spPr>
          <a:xfrm>
            <a:off x="5395543" y="6453532"/>
            <a:ext cx="1400913" cy="4598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16-08-2024</a:t>
            </a:r>
          </a:p>
        </p:txBody>
      </p:sp>
      <p:sp>
        <p:nvSpPr>
          <p:cNvPr id="30" name="Content Placeholder 2">
            <a:extLst>
              <a:ext uri="{FF2B5EF4-FFF2-40B4-BE49-F238E27FC236}">
                <a16:creationId xmlns:a16="http://schemas.microsoft.com/office/drawing/2014/main" id="{5F1C3F98-35D1-11A2-582F-44200C53C91C}"/>
              </a:ext>
            </a:extLst>
          </p:cNvPr>
          <p:cNvSpPr txBox="1">
            <a:spLocks/>
          </p:cNvSpPr>
          <p:nvPr/>
        </p:nvSpPr>
        <p:spPr>
          <a:xfrm>
            <a:off x="6663919" y="2028035"/>
            <a:ext cx="2110276" cy="752334"/>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t>AREA FOR EMERGENCY EXIT </a:t>
            </a:r>
          </a:p>
        </p:txBody>
      </p:sp>
      <p:sp>
        <p:nvSpPr>
          <p:cNvPr id="31" name="Content Placeholder 2">
            <a:extLst>
              <a:ext uri="{FF2B5EF4-FFF2-40B4-BE49-F238E27FC236}">
                <a16:creationId xmlns:a16="http://schemas.microsoft.com/office/drawing/2014/main" id="{E3329E11-9F86-2E9C-272D-456C189E2FB8}"/>
              </a:ext>
            </a:extLst>
          </p:cNvPr>
          <p:cNvSpPr txBox="1">
            <a:spLocks/>
          </p:cNvSpPr>
          <p:nvPr/>
        </p:nvSpPr>
        <p:spPr>
          <a:xfrm rot="16200000">
            <a:off x="9730467" y="1999342"/>
            <a:ext cx="1869385" cy="760490"/>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400" b="1" dirty="0"/>
              <a:t>AREA FOR AIRCON UNIT </a:t>
            </a:r>
          </a:p>
        </p:txBody>
      </p:sp>
      <p:sp>
        <p:nvSpPr>
          <p:cNvPr id="32" name="Content Placeholder 2">
            <a:extLst>
              <a:ext uri="{FF2B5EF4-FFF2-40B4-BE49-F238E27FC236}">
                <a16:creationId xmlns:a16="http://schemas.microsoft.com/office/drawing/2014/main" id="{5185E88E-2122-4DD1-458C-0540AC6D4757}"/>
              </a:ext>
            </a:extLst>
          </p:cNvPr>
          <p:cNvSpPr txBox="1">
            <a:spLocks/>
          </p:cNvSpPr>
          <p:nvPr/>
        </p:nvSpPr>
        <p:spPr>
          <a:xfrm>
            <a:off x="1603787" y="2089522"/>
            <a:ext cx="2110276" cy="376167"/>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t>FRONT HALO</a:t>
            </a:r>
          </a:p>
        </p:txBody>
      </p:sp>
      <p:sp>
        <p:nvSpPr>
          <p:cNvPr id="33" name="Content Placeholder 2">
            <a:extLst>
              <a:ext uri="{FF2B5EF4-FFF2-40B4-BE49-F238E27FC236}">
                <a16:creationId xmlns:a16="http://schemas.microsoft.com/office/drawing/2014/main" id="{37E77C6C-F55A-4EB1-E7E0-B686CFD34CE4}"/>
              </a:ext>
            </a:extLst>
          </p:cNvPr>
          <p:cNvSpPr txBox="1">
            <a:spLocks/>
          </p:cNvSpPr>
          <p:nvPr/>
        </p:nvSpPr>
        <p:spPr>
          <a:xfrm>
            <a:off x="2332876" y="5733965"/>
            <a:ext cx="2110276" cy="376167"/>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t>BACK HALO</a:t>
            </a:r>
          </a:p>
        </p:txBody>
      </p:sp>
      <p:sp>
        <p:nvSpPr>
          <p:cNvPr id="34" name="Content Placeholder 2">
            <a:extLst>
              <a:ext uri="{FF2B5EF4-FFF2-40B4-BE49-F238E27FC236}">
                <a16:creationId xmlns:a16="http://schemas.microsoft.com/office/drawing/2014/main" id="{86E340D9-73A9-0297-72E8-9B20CA9E0258}"/>
              </a:ext>
            </a:extLst>
          </p:cNvPr>
          <p:cNvSpPr txBox="1">
            <a:spLocks/>
          </p:cNvSpPr>
          <p:nvPr/>
        </p:nvSpPr>
        <p:spPr>
          <a:xfrm>
            <a:off x="548649" y="4714445"/>
            <a:ext cx="2110276" cy="376167"/>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t>CONNECTOR </a:t>
            </a:r>
          </a:p>
        </p:txBody>
      </p:sp>
      <p:cxnSp>
        <p:nvCxnSpPr>
          <p:cNvPr id="36" name="Straight Arrow Connector 35">
            <a:extLst>
              <a:ext uri="{FF2B5EF4-FFF2-40B4-BE49-F238E27FC236}">
                <a16:creationId xmlns:a16="http://schemas.microsoft.com/office/drawing/2014/main" id="{EEEF230B-5476-48BD-1F70-26BD32997F9D}"/>
              </a:ext>
            </a:extLst>
          </p:cNvPr>
          <p:cNvCxnSpPr>
            <a:cxnSpLocks/>
          </p:cNvCxnSpPr>
          <p:nvPr/>
        </p:nvCxnSpPr>
        <p:spPr>
          <a:xfrm flipV="1">
            <a:off x="1603787" y="4219292"/>
            <a:ext cx="451155" cy="495153"/>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9" name="Straight Arrow Connector 38">
            <a:extLst>
              <a:ext uri="{FF2B5EF4-FFF2-40B4-BE49-F238E27FC236}">
                <a16:creationId xmlns:a16="http://schemas.microsoft.com/office/drawing/2014/main" id="{DD1A0045-8B50-F457-64EE-2C9ACB7B9836}"/>
              </a:ext>
            </a:extLst>
          </p:cNvPr>
          <p:cNvCxnSpPr>
            <a:cxnSpLocks/>
            <a:stCxn id="33" idx="0"/>
          </p:cNvCxnSpPr>
          <p:nvPr/>
        </p:nvCxnSpPr>
        <p:spPr>
          <a:xfrm flipV="1">
            <a:off x="3388014" y="5242487"/>
            <a:ext cx="240089" cy="491478"/>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0" name="Straight Arrow Connector 39">
            <a:extLst>
              <a:ext uri="{FF2B5EF4-FFF2-40B4-BE49-F238E27FC236}">
                <a16:creationId xmlns:a16="http://schemas.microsoft.com/office/drawing/2014/main" id="{7C77E551-E5B2-0CFA-33E9-456128B22DF0}"/>
              </a:ext>
            </a:extLst>
          </p:cNvPr>
          <p:cNvCxnSpPr>
            <a:cxnSpLocks/>
            <a:stCxn id="32" idx="2"/>
          </p:cNvCxnSpPr>
          <p:nvPr/>
        </p:nvCxnSpPr>
        <p:spPr>
          <a:xfrm flipH="1">
            <a:off x="2332876" y="2465689"/>
            <a:ext cx="326049" cy="430784"/>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46" name="Picture 45" descr="A close-up of a metal object&#10;&#10;Description automatically generated">
            <a:extLst>
              <a:ext uri="{FF2B5EF4-FFF2-40B4-BE49-F238E27FC236}">
                <a16:creationId xmlns:a16="http://schemas.microsoft.com/office/drawing/2014/main" id="{95411935-709D-93BE-7415-0945AC360743}"/>
              </a:ext>
            </a:extLst>
          </p:cNvPr>
          <p:cNvPicPr>
            <a:picLocks noChangeAspect="1"/>
          </p:cNvPicPr>
          <p:nvPr/>
        </p:nvPicPr>
        <p:blipFill>
          <a:blip r:embed="rId4"/>
          <a:stretch>
            <a:fillRect/>
          </a:stretch>
        </p:blipFill>
        <p:spPr>
          <a:xfrm>
            <a:off x="7598288" y="3990323"/>
            <a:ext cx="2731898" cy="2041507"/>
          </a:xfrm>
          <a:prstGeom prst="rect">
            <a:avLst/>
          </a:prstGeom>
        </p:spPr>
      </p:pic>
      <p:cxnSp>
        <p:nvCxnSpPr>
          <p:cNvPr id="47" name="Straight Arrow Connector 46">
            <a:extLst>
              <a:ext uri="{FF2B5EF4-FFF2-40B4-BE49-F238E27FC236}">
                <a16:creationId xmlns:a16="http://schemas.microsoft.com/office/drawing/2014/main" id="{5DED8D68-0430-D4AC-1BB6-101787DA182B}"/>
              </a:ext>
            </a:extLst>
          </p:cNvPr>
          <p:cNvCxnSpPr>
            <a:cxnSpLocks/>
          </p:cNvCxnSpPr>
          <p:nvPr/>
        </p:nvCxnSpPr>
        <p:spPr>
          <a:xfrm>
            <a:off x="3551038" y="3616021"/>
            <a:ext cx="5223157" cy="1522555"/>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05767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28077A8-235D-7A30-4D7A-795B9ED292C7}"/>
              </a:ext>
            </a:extLst>
          </p:cNvPr>
          <p:cNvSpPr txBox="1">
            <a:spLocks/>
          </p:cNvSpPr>
          <p:nvPr/>
        </p:nvSpPr>
        <p:spPr>
          <a:xfrm>
            <a:off x="9773632" y="6379788"/>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B0F0"/>
                </a:solidFill>
                <a:latin typeface="Abadi" panose="020F0502020204030204" pitchFamily="34" charset="0"/>
              </a:rPr>
              <a:t>AEROKLASDUYS</a:t>
            </a:r>
          </a:p>
        </p:txBody>
      </p:sp>
      <p:sp>
        <p:nvSpPr>
          <p:cNvPr id="3" name="Title 1">
            <a:extLst>
              <a:ext uri="{FF2B5EF4-FFF2-40B4-BE49-F238E27FC236}">
                <a16:creationId xmlns:a16="http://schemas.microsoft.com/office/drawing/2014/main" id="{8CD0C8CD-47C0-9E81-17B4-3B8AC199BEC9}"/>
              </a:ext>
            </a:extLst>
          </p:cNvPr>
          <p:cNvSpPr txBox="1">
            <a:spLocks/>
          </p:cNvSpPr>
          <p:nvPr/>
        </p:nvSpPr>
        <p:spPr>
          <a:xfrm>
            <a:off x="0" y="-234059"/>
            <a:ext cx="6174658" cy="904569"/>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2800" b="0" kern="1200">
                <a:solidFill>
                  <a:schemeClr val="tx2"/>
                </a:solidFill>
                <a:effectLst/>
                <a:latin typeface="+mj-lt"/>
                <a:ea typeface="+mj-ea"/>
                <a:cs typeface="+mj-cs"/>
              </a:defRPr>
            </a:lvl1pPr>
          </a:lstStyle>
          <a:p>
            <a:pPr algn="l"/>
            <a:r>
              <a:rPr lang="en-US" sz="3200" b="1" dirty="0">
                <a:solidFill>
                  <a:srgbClr val="00B0F0"/>
                </a:solidFill>
                <a:effectLst>
                  <a:outerShdw blurRad="60007" dist="310007" dir="7680000" sy="30000" kx="1300200" algn="ctr" rotWithShape="0">
                    <a:prstClr val="black">
                      <a:alpha val="32000"/>
                    </a:prstClr>
                  </a:outerShdw>
                </a:effectLst>
              </a:rPr>
              <a:t>SPRINTER BUS – HALO</a:t>
            </a:r>
          </a:p>
        </p:txBody>
      </p:sp>
      <p:sp>
        <p:nvSpPr>
          <p:cNvPr id="4" name="Content Placeholder 2">
            <a:extLst>
              <a:ext uri="{FF2B5EF4-FFF2-40B4-BE49-F238E27FC236}">
                <a16:creationId xmlns:a16="http://schemas.microsoft.com/office/drawing/2014/main" id="{BB32A071-BA6B-1E2B-4DE4-5DBD2219E741}"/>
              </a:ext>
            </a:extLst>
          </p:cNvPr>
          <p:cNvSpPr txBox="1">
            <a:spLocks/>
          </p:cNvSpPr>
          <p:nvPr/>
        </p:nvSpPr>
        <p:spPr>
          <a:xfrm>
            <a:off x="206478" y="6398105"/>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GRACE MATA FUTI</a:t>
            </a:r>
          </a:p>
        </p:txBody>
      </p:sp>
      <p:sp>
        <p:nvSpPr>
          <p:cNvPr id="5" name="Content Placeholder 2">
            <a:extLst>
              <a:ext uri="{FF2B5EF4-FFF2-40B4-BE49-F238E27FC236}">
                <a16:creationId xmlns:a16="http://schemas.microsoft.com/office/drawing/2014/main" id="{9AE25311-165F-CB4E-4424-33D9811E658D}"/>
              </a:ext>
            </a:extLst>
          </p:cNvPr>
          <p:cNvSpPr txBox="1">
            <a:spLocks/>
          </p:cNvSpPr>
          <p:nvPr/>
        </p:nvSpPr>
        <p:spPr>
          <a:xfrm>
            <a:off x="5395543" y="6453532"/>
            <a:ext cx="1400913" cy="4598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16-08-2024</a:t>
            </a:r>
          </a:p>
        </p:txBody>
      </p:sp>
      <p:sp>
        <p:nvSpPr>
          <p:cNvPr id="6" name="Content Placeholder 2">
            <a:extLst>
              <a:ext uri="{FF2B5EF4-FFF2-40B4-BE49-F238E27FC236}">
                <a16:creationId xmlns:a16="http://schemas.microsoft.com/office/drawing/2014/main" id="{EFA78514-7180-1DF8-CF6C-41D38E14D6E0}"/>
              </a:ext>
            </a:extLst>
          </p:cNvPr>
          <p:cNvSpPr txBox="1">
            <a:spLocks/>
          </p:cNvSpPr>
          <p:nvPr/>
        </p:nvSpPr>
        <p:spPr>
          <a:xfrm>
            <a:off x="4686180" y="997257"/>
            <a:ext cx="2110276" cy="376167"/>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t>SIDE-VIEW </a:t>
            </a:r>
          </a:p>
        </p:txBody>
      </p:sp>
      <p:grpSp>
        <p:nvGrpSpPr>
          <p:cNvPr id="12" name="Group 11">
            <a:extLst>
              <a:ext uri="{FF2B5EF4-FFF2-40B4-BE49-F238E27FC236}">
                <a16:creationId xmlns:a16="http://schemas.microsoft.com/office/drawing/2014/main" id="{F57600D4-DB5D-863D-4EBF-AC8761B8AD58}"/>
              </a:ext>
            </a:extLst>
          </p:cNvPr>
          <p:cNvGrpSpPr/>
          <p:nvPr/>
        </p:nvGrpSpPr>
        <p:grpSpPr>
          <a:xfrm>
            <a:off x="0" y="381000"/>
            <a:ext cx="12192000" cy="6096000"/>
            <a:chOff x="0" y="381000"/>
            <a:chExt cx="12192000" cy="6096000"/>
          </a:xfrm>
        </p:grpSpPr>
        <p:pic>
          <p:nvPicPr>
            <p:cNvPr id="2050" name="Picture 2" descr="Mercedes Benz Sprinter - Jarat Tours">
              <a:extLst>
                <a:ext uri="{FF2B5EF4-FFF2-40B4-BE49-F238E27FC236}">
                  <a16:creationId xmlns:a16="http://schemas.microsoft.com/office/drawing/2014/main" id="{2744A72A-8942-EA44-1E5E-12A6C4C35DC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7B4FFED-A24A-47D0-066A-90D7018BE296}"/>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2168370" y="1365110"/>
              <a:ext cx="5674026" cy="1172821"/>
            </a:xfrm>
            <a:prstGeom prst="rect">
              <a:avLst/>
            </a:prstGeom>
          </p:spPr>
        </p:pic>
      </p:grpSp>
    </p:spTree>
    <p:extLst>
      <p:ext uri="{BB962C8B-B14F-4D97-AF65-F5344CB8AC3E}">
        <p14:creationId xmlns:p14="http://schemas.microsoft.com/office/powerpoint/2010/main" val="3050256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076BAA3A-8F2C-9890-F238-53E03DF266A5}"/>
              </a:ext>
            </a:extLst>
          </p:cNvPr>
          <p:cNvSpPr txBox="1">
            <a:spLocks/>
          </p:cNvSpPr>
          <p:nvPr/>
        </p:nvSpPr>
        <p:spPr>
          <a:xfrm>
            <a:off x="5648608" y="1361151"/>
            <a:ext cx="2110276" cy="376167"/>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t>TOP-VIEW </a:t>
            </a:r>
          </a:p>
        </p:txBody>
      </p:sp>
      <p:sp>
        <p:nvSpPr>
          <p:cNvPr id="20" name="Content Placeholder 2">
            <a:extLst>
              <a:ext uri="{FF2B5EF4-FFF2-40B4-BE49-F238E27FC236}">
                <a16:creationId xmlns:a16="http://schemas.microsoft.com/office/drawing/2014/main" id="{53C73660-9E83-1AF9-B63F-4A873D4F8B1A}"/>
              </a:ext>
            </a:extLst>
          </p:cNvPr>
          <p:cNvSpPr txBox="1">
            <a:spLocks/>
          </p:cNvSpPr>
          <p:nvPr/>
        </p:nvSpPr>
        <p:spPr>
          <a:xfrm>
            <a:off x="9773632" y="6379788"/>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B0F0"/>
                </a:solidFill>
                <a:latin typeface="Abadi" panose="020F0502020204030204" pitchFamily="34" charset="0"/>
              </a:rPr>
              <a:t>AEROKLASDUYS</a:t>
            </a:r>
          </a:p>
        </p:txBody>
      </p:sp>
      <p:sp>
        <p:nvSpPr>
          <p:cNvPr id="23" name="Title 1">
            <a:extLst>
              <a:ext uri="{FF2B5EF4-FFF2-40B4-BE49-F238E27FC236}">
                <a16:creationId xmlns:a16="http://schemas.microsoft.com/office/drawing/2014/main" id="{BA83E50D-57F4-84E1-5388-C49987FEBB8C}"/>
              </a:ext>
            </a:extLst>
          </p:cNvPr>
          <p:cNvSpPr txBox="1">
            <a:spLocks/>
          </p:cNvSpPr>
          <p:nvPr/>
        </p:nvSpPr>
        <p:spPr>
          <a:xfrm>
            <a:off x="0" y="-234059"/>
            <a:ext cx="6174658" cy="904569"/>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2800" b="0" kern="1200">
                <a:solidFill>
                  <a:schemeClr val="tx2"/>
                </a:solidFill>
                <a:effectLst/>
                <a:latin typeface="+mj-lt"/>
                <a:ea typeface="+mj-ea"/>
                <a:cs typeface="+mj-cs"/>
              </a:defRPr>
            </a:lvl1pPr>
          </a:lstStyle>
          <a:p>
            <a:pPr algn="l"/>
            <a:r>
              <a:rPr lang="en-US" sz="3200" b="1" dirty="0">
                <a:solidFill>
                  <a:srgbClr val="00B0F0"/>
                </a:solidFill>
                <a:effectLst>
                  <a:outerShdw blurRad="60007" dist="310007" dir="7680000" sy="30000" kx="1300200" algn="ctr" rotWithShape="0">
                    <a:prstClr val="black">
                      <a:alpha val="32000"/>
                    </a:prstClr>
                  </a:outerShdw>
                </a:effectLst>
              </a:rPr>
              <a:t>SPRINTER BUS - HALO</a:t>
            </a:r>
          </a:p>
        </p:txBody>
      </p:sp>
      <p:sp>
        <p:nvSpPr>
          <p:cNvPr id="24" name="Content Placeholder 2">
            <a:extLst>
              <a:ext uri="{FF2B5EF4-FFF2-40B4-BE49-F238E27FC236}">
                <a16:creationId xmlns:a16="http://schemas.microsoft.com/office/drawing/2014/main" id="{382E4567-7DDE-E623-FB0F-E235EACE3E98}"/>
              </a:ext>
            </a:extLst>
          </p:cNvPr>
          <p:cNvSpPr txBox="1">
            <a:spLocks/>
          </p:cNvSpPr>
          <p:nvPr/>
        </p:nvSpPr>
        <p:spPr>
          <a:xfrm>
            <a:off x="206478" y="6398105"/>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GRACE MATA FUTI</a:t>
            </a:r>
          </a:p>
        </p:txBody>
      </p:sp>
      <p:sp>
        <p:nvSpPr>
          <p:cNvPr id="25" name="Content Placeholder 2">
            <a:extLst>
              <a:ext uri="{FF2B5EF4-FFF2-40B4-BE49-F238E27FC236}">
                <a16:creationId xmlns:a16="http://schemas.microsoft.com/office/drawing/2014/main" id="{5F275AFF-6450-2245-C41E-D0D09412F87C}"/>
              </a:ext>
            </a:extLst>
          </p:cNvPr>
          <p:cNvSpPr txBox="1">
            <a:spLocks/>
          </p:cNvSpPr>
          <p:nvPr/>
        </p:nvSpPr>
        <p:spPr>
          <a:xfrm>
            <a:off x="5395543" y="6453532"/>
            <a:ext cx="1400913" cy="4598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15-08-2024</a:t>
            </a:r>
          </a:p>
        </p:txBody>
      </p:sp>
      <p:grpSp>
        <p:nvGrpSpPr>
          <p:cNvPr id="30" name="Group 29">
            <a:extLst>
              <a:ext uri="{FF2B5EF4-FFF2-40B4-BE49-F238E27FC236}">
                <a16:creationId xmlns:a16="http://schemas.microsoft.com/office/drawing/2014/main" id="{2E4E9F45-7E8B-554E-000A-D1D06ECE0537}"/>
              </a:ext>
            </a:extLst>
          </p:cNvPr>
          <p:cNvGrpSpPr/>
          <p:nvPr/>
        </p:nvGrpSpPr>
        <p:grpSpPr>
          <a:xfrm>
            <a:off x="0" y="93309"/>
            <a:ext cx="12192000" cy="6858000"/>
            <a:chOff x="0" y="93309"/>
            <a:chExt cx="12192000" cy="6858000"/>
          </a:xfrm>
        </p:grpSpPr>
        <p:pic>
          <p:nvPicPr>
            <p:cNvPr id="3074" name="Picture 2" descr="Sprinter Panel Technical Specifications – Jipco">
              <a:extLst>
                <a:ext uri="{FF2B5EF4-FFF2-40B4-BE49-F238E27FC236}">
                  <a16:creationId xmlns:a16="http://schemas.microsoft.com/office/drawing/2014/main" id="{25D68D23-D8F8-DDD2-8E50-CB32B80691C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93309"/>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494D969D-AF88-2934-6412-265B23AED893}"/>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flipH="1">
              <a:off x="4399582" y="2368357"/>
              <a:ext cx="6662617" cy="2315609"/>
            </a:xfrm>
            <a:prstGeom prst="rect">
              <a:avLst/>
            </a:prstGeom>
          </p:spPr>
        </p:pic>
      </p:grpSp>
      <p:sp>
        <p:nvSpPr>
          <p:cNvPr id="31" name="Content Placeholder 2">
            <a:extLst>
              <a:ext uri="{FF2B5EF4-FFF2-40B4-BE49-F238E27FC236}">
                <a16:creationId xmlns:a16="http://schemas.microsoft.com/office/drawing/2014/main" id="{37BA1421-15C1-D46A-8FA3-68B82896409A}"/>
              </a:ext>
            </a:extLst>
          </p:cNvPr>
          <p:cNvSpPr txBox="1">
            <a:spLocks/>
          </p:cNvSpPr>
          <p:nvPr/>
        </p:nvSpPr>
        <p:spPr>
          <a:xfrm>
            <a:off x="6239972" y="3098469"/>
            <a:ext cx="2110276" cy="752334"/>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solidFill>
                  <a:schemeClr val="bg1"/>
                </a:solidFill>
              </a:rPr>
              <a:t>AREA FOR EMERGENCY EXIT </a:t>
            </a:r>
          </a:p>
        </p:txBody>
      </p:sp>
      <p:sp>
        <p:nvSpPr>
          <p:cNvPr id="32" name="Content Placeholder 2">
            <a:extLst>
              <a:ext uri="{FF2B5EF4-FFF2-40B4-BE49-F238E27FC236}">
                <a16:creationId xmlns:a16="http://schemas.microsoft.com/office/drawing/2014/main" id="{CD6DF245-2B21-1D5F-E417-3F645D30AC1D}"/>
              </a:ext>
            </a:extLst>
          </p:cNvPr>
          <p:cNvSpPr txBox="1">
            <a:spLocks/>
          </p:cNvSpPr>
          <p:nvPr/>
        </p:nvSpPr>
        <p:spPr>
          <a:xfrm rot="16200000">
            <a:off x="9274608" y="3145915"/>
            <a:ext cx="1869385" cy="760490"/>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400" b="1" dirty="0">
                <a:solidFill>
                  <a:schemeClr val="bg1"/>
                </a:solidFill>
              </a:rPr>
              <a:t>AREA FOR AIRCON UNIT </a:t>
            </a:r>
          </a:p>
        </p:txBody>
      </p:sp>
    </p:spTree>
    <p:extLst>
      <p:ext uri="{BB962C8B-B14F-4D97-AF65-F5344CB8AC3E}">
        <p14:creationId xmlns:p14="http://schemas.microsoft.com/office/powerpoint/2010/main" val="174466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black metal frame with small holes&#10;&#10;Description automatically generated with medium confidence">
            <a:extLst>
              <a:ext uri="{FF2B5EF4-FFF2-40B4-BE49-F238E27FC236}">
                <a16:creationId xmlns:a16="http://schemas.microsoft.com/office/drawing/2014/main" id="{81108321-D1C6-E90E-D254-B020C27E5D8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369574" y="-224851"/>
            <a:ext cx="15584129" cy="7149219"/>
          </a:xfrm>
          <a:prstGeom prst="rect">
            <a:avLst/>
          </a:prstGeom>
        </p:spPr>
      </p:pic>
      <p:sp>
        <p:nvSpPr>
          <p:cNvPr id="15" name="Content Placeholder 2">
            <a:extLst>
              <a:ext uri="{FF2B5EF4-FFF2-40B4-BE49-F238E27FC236}">
                <a16:creationId xmlns:a16="http://schemas.microsoft.com/office/drawing/2014/main" id="{8056A684-6B91-209C-7EF2-D8CCFBCC8FA5}"/>
              </a:ext>
            </a:extLst>
          </p:cNvPr>
          <p:cNvSpPr txBox="1">
            <a:spLocks/>
          </p:cNvSpPr>
          <p:nvPr/>
        </p:nvSpPr>
        <p:spPr>
          <a:xfrm>
            <a:off x="9773632" y="6379788"/>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B0F0"/>
                </a:solidFill>
                <a:latin typeface="Abadi" panose="020F0502020204030204" pitchFamily="34" charset="0"/>
              </a:rPr>
              <a:t>AEROKLASDUYS</a:t>
            </a:r>
          </a:p>
        </p:txBody>
      </p:sp>
      <p:sp>
        <p:nvSpPr>
          <p:cNvPr id="16" name="Title 1">
            <a:extLst>
              <a:ext uri="{FF2B5EF4-FFF2-40B4-BE49-F238E27FC236}">
                <a16:creationId xmlns:a16="http://schemas.microsoft.com/office/drawing/2014/main" id="{5E0F9E5B-3AA3-AA69-BC62-8492F595CB79}"/>
              </a:ext>
            </a:extLst>
          </p:cNvPr>
          <p:cNvSpPr txBox="1">
            <a:spLocks/>
          </p:cNvSpPr>
          <p:nvPr/>
        </p:nvSpPr>
        <p:spPr>
          <a:xfrm>
            <a:off x="0" y="-234059"/>
            <a:ext cx="8496300" cy="904569"/>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2800" b="0" kern="1200">
                <a:solidFill>
                  <a:schemeClr val="tx2"/>
                </a:solidFill>
                <a:effectLst/>
                <a:latin typeface="+mj-lt"/>
                <a:ea typeface="+mj-ea"/>
                <a:cs typeface="+mj-cs"/>
              </a:defRPr>
            </a:lvl1pPr>
          </a:lstStyle>
          <a:p>
            <a:pPr algn="l"/>
            <a:r>
              <a:rPr lang="en-US" sz="3200" b="1" dirty="0">
                <a:solidFill>
                  <a:srgbClr val="00B0F0"/>
                </a:solidFill>
                <a:effectLst>
                  <a:outerShdw blurRad="60007" dist="310007" dir="7680000" sy="30000" kx="1300200" algn="ctr" rotWithShape="0">
                    <a:prstClr val="black">
                      <a:alpha val="32000"/>
                    </a:prstClr>
                  </a:outerShdw>
                </a:effectLst>
              </a:rPr>
              <a:t>SPRINTER BUS – HALO DESIGN CONCEPT </a:t>
            </a:r>
          </a:p>
        </p:txBody>
      </p:sp>
      <p:sp>
        <p:nvSpPr>
          <p:cNvPr id="20" name="Content Placeholder 2">
            <a:extLst>
              <a:ext uri="{FF2B5EF4-FFF2-40B4-BE49-F238E27FC236}">
                <a16:creationId xmlns:a16="http://schemas.microsoft.com/office/drawing/2014/main" id="{A96A5634-E1C5-1C4B-EC36-5CFBC99A20DC}"/>
              </a:ext>
            </a:extLst>
          </p:cNvPr>
          <p:cNvSpPr txBox="1">
            <a:spLocks/>
          </p:cNvSpPr>
          <p:nvPr/>
        </p:nvSpPr>
        <p:spPr>
          <a:xfrm>
            <a:off x="206478" y="6398105"/>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GRACE MATA FUTI</a:t>
            </a:r>
          </a:p>
        </p:txBody>
      </p:sp>
      <p:sp>
        <p:nvSpPr>
          <p:cNvPr id="25" name="Content Placeholder 2">
            <a:extLst>
              <a:ext uri="{FF2B5EF4-FFF2-40B4-BE49-F238E27FC236}">
                <a16:creationId xmlns:a16="http://schemas.microsoft.com/office/drawing/2014/main" id="{04B8BCDF-F352-1012-5C2D-02EBFB030107}"/>
              </a:ext>
            </a:extLst>
          </p:cNvPr>
          <p:cNvSpPr txBox="1">
            <a:spLocks/>
          </p:cNvSpPr>
          <p:nvPr/>
        </p:nvSpPr>
        <p:spPr>
          <a:xfrm>
            <a:off x="5395543" y="6453532"/>
            <a:ext cx="1400913" cy="4598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16-08-2024</a:t>
            </a:r>
          </a:p>
        </p:txBody>
      </p:sp>
      <p:sp>
        <p:nvSpPr>
          <p:cNvPr id="26" name="Content Placeholder 2">
            <a:extLst>
              <a:ext uri="{FF2B5EF4-FFF2-40B4-BE49-F238E27FC236}">
                <a16:creationId xmlns:a16="http://schemas.microsoft.com/office/drawing/2014/main" id="{FB220851-C73E-2C07-BDA3-B7B3E1142719}"/>
              </a:ext>
            </a:extLst>
          </p:cNvPr>
          <p:cNvSpPr txBox="1">
            <a:spLocks/>
          </p:cNvSpPr>
          <p:nvPr/>
        </p:nvSpPr>
        <p:spPr>
          <a:xfrm>
            <a:off x="5947187" y="2060947"/>
            <a:ext cx="2110276" cy="376167"/>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b="1" dirty="0"/>
              <a:t>ISO-VIEW </a:t>
            </a:r>
          </a:p>
        </p:txBody>
      </p:sp>
      <p:sp>
        <p:nvSpPr>
          <p:cNvPr id="27" name="Content Placeholder 2">
            <a:extLst>
              <a:ext uri="{FF2B5EF4-FFF2-40B4-BE49-F238E27FC236}">
                <a16:creationId xmlns:a16="http://schemas.microsoft.com/office/drawing/2014/main" id="{AEBAAC9F-B326-6964-D542-A5760AB1B827}"/>
              </a:ext>
            </a:extLst>
          </p:cNvPr>
          <p:cNvSpPr txBox="1">
            <a:spLocks/>
          </p:cNvSpPr>
          <p:nvPr/>
        </p:nvSpPr>
        <p:spPr>
          <a:xfrm>
            <a:off x="604472" y="3714981"/>
            <a:ext cx="5205777" cy="2466743"/>
          </a:xfrm>
          <a:prstGeom prst="rect">
            <a:avLst/>
          </a:prstGeom>
        </p:spPr>
        <p:txBody>
          <a:bodyPr vert="horz" lIns="91440" tIns="45720" rIns="91440" bIns="45720" rtlCol="0">
            <a:normAutofit/>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marL="285750" indent="-285750" algn="l">
              <a:buFont typeface="Arial" panose="020B0604020202020204" pitchFamily="34" charset="0"/>
              <a:buChar char="•"/>
            </a:pPr>
            <a:r>
              <a:rPr lang="en-US" b="1" dirty="0"/>
              <a:t>DIA 63.5 X 3MM</a:t>
            </a:r>
          </a:p>
          <a:p>
            <a:pPr marL="285750" indent="-285750" algn="l">
              <a:buFont typeface="Arial" panose="020B0604020202020204" pitchFamily="34" charset="0"/>
              <a:buChar char="•"/>
            </a:pPr>
            <a:r>
              <a:rPr lang="en-US" b="1" dirty="0"/>
              <a:t>MILD STEEL  </a:t>
            </a:r>
          </a:p>
          <a:p>
            <a:pPr marL="285750" indent="-285750" algn="l">
              <a:buFont typeface="Arial" panose="020B0604020202020204" pitchFamily="34" charset="0"/>
              <a:buChar char="•"/>
            </a:pPr>
            <a:r>
              <a:rPr lang="en-US" b="1" dirty="0"/>
              <a:t> 550MPA YIELD or 700MPA YIELD </a:t>
            </a:r>
          </a:p>
          <a:p>
            <a:pPr marL="285750" indent="-285750" algn="l">
              <a:buFont typeface="Arial" panose="020B0604020202020204" pitchFamily="34" charset="0"/>
              <a:buChar char="•"/>
            </a:pPr>
            <a:r>
              <a:rPr lang="en-US" b="1" dirty="0"/>
              <a:t>9 HOOPS IN TOTAL</a:t>
            </a:r>
          </a:p>
          <a:p>
            <a:pPr marL="285750" indent="-285750" algn="l">
              <a:buFont typeface="Arial" panose="020B0604020202020204" pitchFamily="34" charset="0"/>
              <a:buChar char="•"/>
            </a:pPr>
            <a:r>
              <a:rPr lang="en-US" b="1" dirty="0"/>
              <a:t>20 FEET  IN TOTAL </a:t>
            </a:r>
          </a:p>
        </p:txBody>
      </p:sp>
    </p:spTree>
    <p:extLst>
      <p:ext uri="{BB962C8B-B14F-4D97-AF65-F5344CB8AC3E}">
        <p14:creationId xmlns:p14="http://schemas.microsoft.com/office/powerpoint/2010/main" val="282553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8056A684-6B91-209C-7EF2-D8CCFBCC8FA5}"/>
              </a:ext>
            </a:extLst>
          </p:cNvPr>
          <p:cNvSpPr txBox="1">
            <a:spLocks/>
          </p:cNvSpPr>
          <p:nvPr/>
        </p:nvSpPr>
        <p:spPr>
          <a:xfrm>
            <a:off x="9773632" y="6379788"/>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B0F0"/>
                </a:solidFill>
                <a:latin typeface="Abadi" panose="020F0502020204030204" pitchFamily="34" charset="0"/>
              </a:rPr>
              <a:t>AEROKLASDUYS</a:t>
            </a:r>
          </a:p>
        </p:txBody>
      </p:sp>
      <p:sp>
        <p:nvSpPr>
          <p:cNvPr id="16" name="Title 1">
            <a:extLst>
              <a:ext uri="{FF2B5EF4-FFF2-40B4-BE49-F238E27FC236}">
                <a16:creationId xmlns:a16="http://schemas.microsoft.com/office/drawing/2014/main" id="{5E0F9E5B-3AA3-AA69-BC62-8492F595CB79}"/>
              </a:ext>
            </a:extLst>
          </p:cNvPr>
          <p:cNvSpPr txBox="1">
            <a:spLocks/>
          </p:cNvSpPr>
          <p:nvPr/>
        </p:nvSpPr>
        <p:spPr>
          <a:xfrm>
            <a:off x="0" y="-234059"/>
            <a:ext cx="8496300" cy="904569"/>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2800" b="0" kern="1200">
                <a:solidFill>
                  <a:schemeClr val="tx2"/>
                </a:solidFill>
                <a:effectLst/>
                <a:latin typeface="+mj-lt"/>
                <a:ea typeface="+mj-ea"/>
                <a:cs typeface="+mj-cs"/>
              </a:defRPr>
            </a:lvl1pPr>
          </a:lstStyle>
          <a:p>
            <a:pPr algn="l"/>
            <a:r>
              <a:rPr lang="en-US" sz="3200" b="1" dirty="0">
                <a:solidFill>
                  <a:srgbClr val="00B0F0"/>
                </a:solidFill>
                <a:effectLst>
                  <a:outerShdw blurRad="60007" dist="310007" dir="7680000" sy="30000" kx="1300200" algn="ctr" rotWithShape="0">
                    <a:prstClr val="black">
                      <a:alpha val="32000"/>
                    </a:prstClr>
                  </a:outerShdw>
                </a:effectLst>
              </a:rPr>
              <a:t>SPRINTER BUS – HALO DESIGN CONCEPT </a:t>
            </a:r>
          </a:p>
        </p:txBody>
      </p:sp>
      <p:sp>
        <p:nvSpPr>
          <p:cNvPr id="20" name="Content Placeholder 2">
            <a:extLst>
              <a:ext uri="{FF2B5EF4-FFF2-40B4-BE49-F238E27FC236}">
                <a16:creationId xmlns:a16="http://schemas.microsoft.com/office/drawing/2014/main" id="{A96A5634-E1C5-1C4B-EC36-5CFBC99A20DC}"/>
              </a:ext>
            </a:extLst>
          </p:cNvPr>
          <p:cNvSpPr txBox="1">
            <a:spLocks/>
          </p:cNvSpPr>
          <p:nvPr/>
        </p:nvSpPr>
        <p:spPr>
          <a:xfrm>
            <a:off x="206478" y="6398105"/>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GRACE MATA FUTI</a:t>
            </a:r>
          </a:p>
        </p:txBody>
      </p:sp>
      <p:sp>
        <p:nvSpPr>
          <p:cNvPr id="25" name="Content Placeholder 2">
            <a:extLst>
              <a:ext uri="{FF2B5EF4-FFF2-40B4-BE49-F238E27FC236}">
                <a16:creationId xmlns:a16="http://schemas.microsoft.com/office/drawing/2014/main" id="{04B8BCDF-F352-1012-5C2D-02EBFB030107}"/>
              </a:ext>
            </a:extLst>
          </p:cNvPr>
          <p:cNvSpPr txBox="1">
            <a:spLocks/>
          </p:cNvSpPr>
          <p:nvPr/>
        </p:nvSpPr>
        <p:spPr>
          <a:xfrm>
            <a:off x="5395543" y="6453532"/>
            <a:ext cx="1400913" cy="4598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16-08-2024</a:t>
            </a:r>
          </a:p>
        </p:txBody>
      </p:sp>
      <p:sp>
        <p:nvSpPr>
          <p:cNvPr id="27" name="Content Placeholder 2">
            <a:extLst>
              <a:ext uri="{FF2B5EF4-FFF2-40B4-BE49-F238E27FC236}">
                <a16:creationId xmlns:a16="http://schemas.microsoft.com/office/drawing/2014/main" id="{AEBAAC9F-B326-6964-D542-A5760AB1B827}"/>
              </a:ext>
            </a:extLst>
          </p:cNvPr>
          <p:cNvSpPr txBox="1">
            <a:spLocks/>
          </p:cNvSpPr>
          <p:nvPr/>
        </p:nvSpPr>
        <p:spPr>
          <a:xfrm>
            <a:off x="361876" y="962257"/>
            <a:ext cx="11515993" cy="5251931"/>
          </a:xfrm>
          <a:prstGeom prst="rect">
            <a:avLst/>
          </a:prstGeom>
        </p:spPr>
        <p:txBody>
          <a:bodyPr vert="horz" lIns="91440" tIns="45720" rIns="91440" bIns="45720" rtlCol="0">
            <a:normAutofit lnSpcReduction="10000"/>
          </a:bodyPr>
          <a:lstStyle>
            <a:lvl1pPr marL="0" indent="0" algn="ctr" defTabSz="914400" rtl="0" eaLnBrk="1" latinLnBrk="0" hangingPunct="1">
              <a:lnSpc>
                <a:spcPct val="125000"/>
              </a:lnSpc>
              <a:spcBef>
                <a:spcPct val="20000"/>
              </a:spcBef>
              <a:buFont typeface="Arial" pitchFamily="34" charset="0"/>
              <a:buNone/>
              <a:defRPr sz="1600" kern="1200">
                <a:solidFill>
                  <a:schemeClr val="tx1"/>
                </a:solidFill>
                <a:latin typeface="+mn-lt"/>
                <a:ea typeface="+mn-ea"/>
                <a:cs typeface="+mn-cs"/>
              </a:defRPr>
            </a:lvl1pPr>
            <a:lvl2pPr marL="457200" indent="0" algn="l" defTabSz="914400" rtl="0" eaLnBrk="1" latinLnBrk="0" hangingPunct="1">
              <a:spcBef>
                <a:spcPct val="20000"/>
              </a:spcBef>
              <a:buFont typeface="Courier New" pitchFamily="49"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Courier New" pitchFamily="49"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lvl="0">
              <a:spcBef>
                <a:spcPts val="620"/>
              </a:spcBef>
              <a:spcAft>
                <a:spcPts val="0"/>
              </a:spcAft>
              <a:buClr>
                <a:srgbClr val="5B9BD4"/>
              </a:buClr>
              <a:tabLst>
                <a:tab pos="635635" algn="l"/>
              </a:tabLst>
            </a:pPr>
            <a:r>
              <a:rPr lang="en-US" sz="2400" b="1" kern="0" dirty="0">
                <a:solidFill>
                  <a:srgbClr val="5B9BD4"/>
                </a:solidFill>
                <a:effectLst/>
                <a:latin typeface="Times New Roman" panose="02020603050405020304" pitchFamily="18" charset="0"/>
                <a:ea typeface="Times New Roman" panose="02020603050405020304" pitchFamily="18" charset="0"/>
              </a:rPr>
              <a:t>Conclusion.</a:t>
            </a:r>
            <a:endParaRPr lang="en-ZA" sz="2400" b="1" kern="0" dirty="0">
              <a:effectLst/>
              <a:latin typeface="Times New Roman" panose="02020603050405020304" pitchFamily="18" charset="0"/>
              <a:ea typeface="Times New Roman" panose="02020603050405020304" pitchFamily="18" charset="0"/>
            </a:endParaRPr>
          </a:p>
          <a:p>
            <a:pPr marL="635000" indent="-343535" algn="just">
              <a:spcBef>
                <a:spcPts val="620"/>
              </a:spcBef>
              <a:spcAft>
                <a:spcPts val="0"/>
              </a:spcAft>
              <a:tabLst>
                <a:tab pos="635635" algn="l"/>
              </a:tabLst>
            </a:pPr>
            <a:r>
              <a:rPr lang="en-US" sz="1800" b="0" kern="0" dirty="0">
                <a:effectLst/>
                <a:latin typeface="Times New Roman" panose="02020603050405020304" pitchFamily="18" charset="0"/>
                <a:ea typeface="Times New Roman" panose="02020603050405020304" pitchFamily="18" charset="0"/>
              </a:rPr>
              <a:t>I used</a:t>
            </a:r>
            <a:r>
              <a:rPr lang="en-US" sz="1800" b="1" kern="0" dirty="0">
                <a:effectLst/>
                <a:latin typeface="Times New Roman" panose="02020603050405020304" pitchFamily="18" charset="0"/>
                <a:ea typeface="Times New Roman" panose="02020603050405020304" pitchFamily="18" charset="0"/>
              </a:rPr>
              <a:t> Clay Peron ‘s theorem of three moments </a:t>
            </a:r>
            <a:r>
              <a:rPr lang="en-US" sz="1800" b="0" kern="0" dirty="0">
                <a:effectLst/>
                <a:latin typeface="Times New Roman" panose="02020603050405020304" pitchFamily="18" charset="0"/>
                <a:ea typeface="Times New Roman" panose="02020603050405020304" pitchFamily="18" charset="0"/>
              </a:rPr>
              <a:t>to find</a:t>
            </a:r>
            <a:r>
              <a:rPr lang="en-US" sz="1800" b="1" kern="0" dirty="0">
                <a:effectLst/>
                <a:latin typeface="Times New Roman" panose="02020603050405020304" pitchFamily="18" charset="0"/>
                <a:ea typeface="Times New Roman" panose="02020603050405020304" pitchFamily="18" charset="0"/>
              </a:rPr>
              <a:t> </a:t>
            </a:r>
            <a:r>
              <a:rPr lang="en-US" sz="1800" b="0" kern="0" dirty="0">
                <a:effectLst/>
                <a:latin typeface="Times New Roman" panose="02020603050405020304" pitchFamily="18" charset="0"/>
                <a:ea typeface="Times New Roman" panose="02020603050405020304" pitchFamily="18" charset="0"/>
              </a:rPr>
              <a:t>shape factor, the value of shape factor obtained is Ze = </a:t>
            </a:r>
            <a:r>
              <a:rPr lang="en-US" sz="1800" b="1" kern="0" dirty="0">
                <a:effectLst/>
                <a:latin typeface="Times New Roman" panose="02020603050405020304" pitchFamily="18" charset="0"/>
                <a:ea typeface="Times New Roman" panose="02020603050405020304" pitchFamily="18" charset="0"/>
              </a:rPr>
              <a:t>7.534 </a:t>
            </a:r>
            <a:r>
              <a:rPr lang="en-US" sz="1800" b="0" kern="0" dirty="0">
                <a:effectLst/>
                <a:latin typeface="Times New Roman" panose="02020603050405020304" pitchFamily="18" charset="0"/>
                <a:ea typeface="Times New Roman" panose="02020603050405020304" pitchFamily="18" charset="0"/>
              </a:rPr>
              <a:t>for the</a:t>
            </a:r>
            <a:r>
              <a:rPr lang="en-US" sz="1800" b="1" kern="0" dirty="0">
                <a:effectLst/>
                <a:latin typeface="Times New Roman" panose="02020603050405020304" pitchFamily="18" charset="0"/>
                <a:ea typeface="Times New Roman" panose="02020603050405020304" pitchFamily="18" charset="0"/>
              </a:rPr>
              <a:t> </a:t>
            </a:r>
            <a:r>
              <a:rPr lang="en-US" sz="1800" b="0" kern="0" dirty="0">
                <a:effectLst/>
                <a:latin typeface="Times New Roman" panose="02020603050405020304" pitchFamily="18" charset="0"/>
                <a:ea typeface="Times New Roman" panose="02020603050405020304" pitchFamily="18" charset="0"/>
              </a:rPr>
              <a:t>Back Halo with six Hoops, Ze = </a:t>
            </a:r>
            <a:r>
              <a:rPr lang="en-US" sz="1800" b="1" kern="0" dirty="0">
                <a:effectLst/>
                <a:latin typeface="Times New Roman" panose="02020603050405020304" pitchFamily="18" charset="0"/>
                <a:ea typeface="Times New Roman" panose="02020603050405020304" pitchFamily="18" charset="0"/>
              </a:rPr>
              <a:t>6.337 </a:t>
            </a:r>
            <a:r>
              <a:rPr lang="en-US" sz="1800" b="0" kern="0" dirty="0">
                <a:effectLst/>
                <a:latin typeface="Times New Roman" panose="02020603050405020304" pitchFamily="18" charset="0"/>
                <a:ea typeface="Times New Roman" panose="02020603050405020304" pitchFamily="18" charset="0"/>
              </a:rPr>
              <a:t>for the Front Halo with six Hoops</a:t>
            </a:r>
            <a:r>
              <a:rPr lang="en-US" sz="1800" b="1" kern="0" dirty="0">
                <a:effectLst/>
                <a:latin typeface="Times New Roman" panose="02020603050405020304" pitchFamily="18" charset="0"/>
                <a:ea typeface="Times New Roman" panose="02020603050405020304" pitchFamily="18" charset="0"/>
              </a:rPr>
              <a:t> </a:t>
            </a:r>
            <a:r>
              <a:rPr lang="en-US" sz="1800" b="0" kern="0" dirty="0">
                <a:effectLst/>
                <a:latin typeface="Times New Roman" panose="02020603050405020304" pitchFamily="18" charset="0"/>
                <a:ea typeface="Times New Roman" panose="02020603050405020304" pitchFamily="18" charset="0"/>
              </a:rPr>
              <a:t>and the Tube size obtained is </a:t>
            </a:r>
            <a:r>
              <a:rPr lang="en-US" sz="1800" b="1" kern="0" dirty="0">
                <a:effectLst/>
                <a:latin typeface="Times New Roman" panose="02020603050405020304" pitchFamily="18" charset="0"/>
                <a:ea typeface="Times New Roman" panose="02020603050405020304" pitchFamily="18" charset="0"/>
              </a:rPr>
              <a:t>Diameter 63.5 x 3mm thick</a:t>
            </a:r>
            <a:r>
              <a:rPr lang="en-US" sz="1800" b="0" kern="0" dirty="0">
                <a:effectLst/>
                <a:latin typeface="Times New Roman" panose="02020603050405020304" pitchFamily="18" charset="0"/>
                <a:ea typeface="Times New Roman" panose="02020603050405020304" pitchFamily="18" charset="0"/>
              </a:rPr>
              <a:t> and </a:t>
            </a:r>
            <a:r>
              <a:rPr lang="en-US" sz="1800" b="1" kern="0" dirty="0">
                <a:effectLst/>
                <a:latin typeface="Times New Roman" panose="02020603050405020304" pitchFamily="18" charset="0"/>
                <a:ea typeface="Times New Roman" panose="02020603050405020304" pitchFamily="18" charset="0"/>
              </a:rPr>
              <a:t>Diameter 63.5 x </a:t>
            </a:r>
            <a:r>
              <a:rPr lang="en-US" sz="1800" b="0" kern="0" dirty="0">
                <a:effectLst/>
                <a:latin typeface="Times New Roman" panose="02020603050405020304" pitchFamily="18" charset="0"/>
                <a:ea typeface="Times New Roman" panose="02020603050405020304" pitchFamily="18" charset="0"/>
              </a:rPr>
              <a:t>2.5</a:t>
            </a:r>
            <a:r>
              <a:rPr lang="en-US" sz="1800" b="1" kern="0" dirty="0">
                <a:effectLst/>
                <a:latin typeface="Times New Roman" panose="02020603050405020304" pitchFamily="18" charset="0"/>
                <a:ea typeface="Times New Roman" panose="02020603050405020304" pitchFamily="18" charset="0"/>
              </a:rPr>
              <a:t>mm Thick </a:t>
            </a:r>
            <a:r>
              <a:rPr lang="en-US" sz="1800" b="0" kern="0" dirty="0">
                <a:effectLst/>
                <a:latin typeface="Times New Roman" panose="02020603050405020304" pitchFamily="18" charset="0"/>
                <a:ea typeface="Times New Roman" panose="02020603050405020304" pitchFamily="18" charset="0"/>
              </a:rPr>
              <a:t>respectively,</a:t>
            </a:r>
            <a:r>
              <a:rPr lang="en-US" sz="1800" b="1" kern="0" dirty="0">
                <a:effectLst/>
                <a:latin typeface="Times New Roman" panose="02020603050405020304" pitchFamily="18" charset="0"/>
                <a:ea typeface="Times New Roman" panose="02020603050405020304" pitchFamily="18" charset="0"/>
              </a:rPr>
              <a:t> </a:t>
            </a:r>
            <a:r>
              <a:rPr lang="en-US" sz="1800" b="0" kern="0" dirty="0">
                <a:effectLst/>
                <a:latin typeface="Times New Roman" panose="02020603050405020304" pitchFamily="18" charset="0"/>
                <a:ea typeface="Times New Roman" panose="02020603050405020304" pitchFamily="18" charset="0"/>
              </a:rPr>
              <a:t>see the handbook of structural steelwork under circular hollow sections or database of structural steel sections. Therefore, design stress in this calculation is equal to the Yield Strength of material because of the Factor of Safety added in the formular under table 1 section 8 in Internation Standard ISO3471 – 2008. I used Vertical Load Force into the longitudinal tube of the HALO system or design. Therefore, the material selection for this design is </a:t>
            </a:r>
            <a:r>
              <a:rPr lang="en-US" sz="1800" b="1" kern="0" dirty="0">
                <a:effectLst/>
                <a:latin typeface="Times New Roman" panose="02020603050405020304" pitchFamily="18" charset="0"/>
                <a:ea typeface="Times New Roman" panose="02020603050405020304" pitchFamily="18" charset="0"/>
              </a:rPr>
              <a:t>STRENX 550 or 700MC</a:t>
            </a:r>
            <a:r>
              <a:rPr lang="en-US" sz="1800" b="0" kern="0" dirty="0">
                <a:effectLst/>
                <a:latin typeface="Times New Roman" panose="02020603050405020304" pitchFamily="18" charset="0"/>
                <a:ea typeface="Times New Roman" panose="02020603050405020304" pitchFamily="18" charset="0"/>
              </a:rPr>
              <a:t> with </a:t>
            </a:r>
            <a:r>
              <a:rPr lang="en-US" sz="1800" b="1" kern="0" dirty="0">
                <a:effectLst/>
                <a:latin typeface="Times New Roman" panose="02020603050405020304" pitchFamily="18" charset="0"/>
                <a:ea typeface="Times New Roman" panose="02020603050405020304" pitchFamily="18" charset="0"/>
              </a:rPr>
              <a:t>Yield Strength of 550MPa or 700MPa</a:t>
            </a:r>
            <a:r>
              <a:rPr lang="en-US" sz="1800" b="0" kern="0" dirty="0">
                <a:effectLst/>
                <a:latin typeface="Times New Roman" panose="02020603050405020304" pitchFamily="18" charset="0"/>
                <a:ea typeface="Times New Roman" panose="02020603050405020304" pitchFamily="18" charset="0"/>
              </a:rPr>
              <a:t> or </a:t>
            </a:r>
            <a:r>
              <a:rPr lang="en-US" sz="1800" b="1" kern="0" dirty="0">
                <a:effectLst/>
                <a:latin typeface="Times New Roman" panose="02020603050405020304" pitchFamily="18" charset="0"/>
                <a:ea typeface="Times New Roman" panose="02020603050405020304" pitchFamily="18" charset="0"/>
              </a:rPr>
              <a:t>Equivalent Mild Steel with 550MPa or 700MPa </a:t>
            </a:r>
            <a:r>
              <a:rPr lang="en-US" sz="1800" b="0" kern="0" dirty="0">
                <a:effectLst/>
                <a:latin typeface="Times New Roman" panose="02020603050405020304" pitchFamily="18" charset="0"/>
                <a:ea typeface="Times New Roman" panose="02020603050405020304" pitchFamily="18" charset="0"/>
              </a:rPr>
              <a:t>and </a:t>
            </a:r>
            <a:r>
              <a:rPr lang="en-US" sz="1800" b="1" kern="0" dirty="0">
                <a:effectLst/>
                <a:latin typeface="Times New Roman" panose="02020603050405020304" pitchFamily="18" charset="0"/>
                <a:ea typeface="Times New Roman" panose="02020603050405020304" pitchFamily="18" charset="0"/>
              </a:rPr>
              <a:t>Diameter of 63.5mm x 3mm Thick.</a:t>
            </a:r>
            <a:endParaRPr lang="en-ZA" sz="1800" b="1" kern="0" dirty="0">
              <a:effectLst/>
              <a:latin typeface="Times New Roman" panose="02020603050405020304" pitchFamily="18" charset="0"/>
              <a:ea typeface="Times New Roman" panose="02020603050405020304" pitchFamily="18" charset="0"/>
            </a:endParaRPr>
          </a:p>
          <a:p>
            <a:pPr marL="635000" indent="-343535" algn="just">
              <a:spcBef>
                <a:spcPts val="620"/>
              </a:spcBef>
              <a:spcAft>
                <a:spcPts val="0"/>
              </a:spcAft>
              <a:tabLst>
                <a:tab pos="635635" algn="l"/>
              </a:tabLst>
            </a:pPr>
            <a:r>
              <a:rPr lang="en-US" sz="1800" b="0" kern="0" dirty="0">
                <a:effectLst/>
                <a:latin typeface="Times New Roman" panose="02020603050405020304" pitchFamily="18" charset="0"/>
                <a:ea typeface="Times New Roman" panose="02020603050405020304" pitchFamily="18" charset="0"/>
              </a:rPr>
              <a:t> </a:t>
            </a:r>
            <a:endParaRPr lang="en-ZA" sz="1800" b="1" kern="0" dirty="0">
              <a:effectLst/>
              <a:latin typeface="Times New Roman" panose="02020603050405020304" pitchFamily="18" charset="0"/>
              <a:ea typeface="Times New Roman" panose="02020603050405020304" pitchFamily="18" charset="0"/>
            </a:endParaRPr>
          </a:p>
          <a:p>
            <a:pPr marL="635000" indent="-343535" algn="just">
              <a:spcBef>
                <a:spcPts val="620"/>
              </a:spcBef>
              <a:spcAft>
                <a:spcPts val="0"/>
              </a:spcAft>
              <a:tabLst>
                <a:tab pos="635635" algn="l"/>
              </a:tabLst>
            </a:pPr>
            <a:r>
              <a:rPr lang="en-US" sz="1800" b="1" kern="0" dirty="0">
                <a:effectLst/>
                <a:latin typeface="Times New Roman" panose="02020603050405020304" pitchFamily="18" charset="0"/>
                <a:ea typeface="Times New Roman" panose="02020603050405020304" pitchFamily="18" charset="0"/>
              </a:rPr>
              <a:t>Recommendation:</a:t>
            </a:r>
            <a:endParaRPr lang="en-ZA" sz="1800" b="1" kern="0" dirty="0">
              <a:effectLst/>
              <a:latin typeface="Times New Roman" panose="02020603050405020304" pitchFamily="18" charset="0"/>
              <a:ea typeface="Times New Roman" panose="02020603050405020304" pitchFamily="18" charset="0"/>
            </a:endParaRPr>
          </a:p>
          <a:p>
            <a:pPr marL="635000" indent="-343535" algn="just">
              <a:spcBef>
                <a:spcPts val="620"/>
              </a:spcBef>
              <a:spcAft>
                <a:spcPts val="0"/>
              </a:spcAft>
              <a:tabLst>
                <a:tab pos="635635" algn="l"/>
              </a:tabLst>
            </a:pPr>
            <a:r>
              <a:rPr lang="en-US" sz="1800" b="0" kern="0" dirty="0">
                <a:effectLst/>
                <a:latin typeface="Times New Roman" panose="02020603050405020304" pitchFamily="18" charset="0"/>
                <a:ea typeface="Times New Roman" panose="02020603050405020304" pitchFamily="18" charset="0"/>
              </a:rPr>
              <a:t>Finite Element Analysis (FEA) is required to confirm or validate the above calculations and the tube size. The analysis must comply with the ISO3471 – 2008 for the Vertical Load Force, Lateral Load Force, Lateral Energy and Longitudinal Load Force conditions.</a:t>
            </a:r>
            <a:endParaRPr lang="en-ZA" sz="1800" b="1" kern="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151964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8056A684-6B91-209C-7EF2-D8CCFBCC8FA5}"/>
              </a:ext>
            </a:extLst>
          </p:cNvPr>
          <p:cNvSpPr txBox="1">
            <a:spLocks/>
          </p:cNvSpPr>
          <p:nvPr/>
        </p:nvSpPr>
        <p:spPr>
          <a:xfrm>
            <a:off x="9773632" y="6379788"/>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solidFill>
                  <a:srgbClr val="00B0F0"/>
                </a:solidFill>
                <a:latin typeface="Abadi" panose="020F0502020204030204" pitchFamily="34" charset="0"/>
              </a:rPr>
              <a:t>AEROKLASDUYS</a:t>
            </a:r>
          </a:p>
        </p:txBody>
      </p:sp>
      <p:sp>
        <p:nvSpPr>
          <p:cNvPr id="16" name="Title 1">
            <a:extLst>
              <a:ext uri="{FF2B5EF4-FFF2-40B4-BE49-F238E27FC236}">
                <a16:creationId xmlns:a16="http://schemas.microsoft.com/office/drawing/2014/main" id="{5E0F9E5B-3AA3-AA69-BC62-8492F595CB79}"/>
              </a:ext>
            </a:extLst>
          </p:cNvPr>
          <p:cNvSpPr txBox="1">
            <a:spLocks/>
          </p:cNvSpPr>
          <p:nvPr/>
        </p:nvSpPr>
        <p:spPr>
          <a:xfrm>
            <a:off x="0" y="-234059"/>
            <a:ext cx="8496300" cy="904569"/>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2800" b="0" kern="1200">
                <a:solidFill>
                  <a:schemeClr val="tx2"/>
                </a:solidFill>
                <a:effectLst/>
                <a:latin typeface="+mj-lt"/>
                <a:ea typeface="+mj-ea"/>
                <a:cs typeface="+mj-cs"/>
              </a:defRPr>
            </a:lvl1pPr>
          </a:lstStyle>
          <a:p>
            <a:pPr algn="l"/>
            <a:r>
              <a:rPr lang="en-US" sz="3200" b="1" dirty="0">
                <a:solidFill>
                  <a:srgbClr val="00B0F0"/>
                </a:solidFill>
                <a:effectLst>
                  <a:outerShdw blurRad="60007" dist="310007" dir="7680000" sy="30000" kx="1300200" algn="ctr" rotWithShape="0">
                    <a:prstClr val="black">
                      <a:alpha val="32000"/>
                    </a:prstClr>
                  </a:outerShdw>
                </a:effectLst>
              </a:rPr>
              <a:t>SPRINTER BUS – HALO DESIGN CONCEPT </a:t>
            </a:r>
          </a:p>
        </p:txBody>
      </p:sp>
      <p:sp>
        <p:nvSpPr>
          <p:cNvPr id="20" name="Content Placeholder 2">
            <a:extLst>
              <a:ext uri="{FF2B5EF4-FFF2-40B4-BE49-F238E27FC236}">
                <a16:creationId xmlns:a16="http://schemas.microsoft.com/office/drawing/2014/main" id="{A96A5634-E1C5-1C4B-EC36-5CFBC99A20DC}"/>
              </a:ext>
            </a:extLst>
          </p:cNvPr>
          <p:cNvSpPr txBox="1">
            <a:spLocks/>
          </p:cNvSpPr>
          <p:nvPr/>
        </p:nvSpPr>
        <p:spPr>
          <a:xfrm>
            <a:off x="206478" y="6398105"/>
            <a:ext cx="3303638" cy="5336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GRACE MATA FUTI</a:t>
            </a:r>
          </a:p>
        </p:txBody>
      </p:sp>
      <p:sp>
        <p:nvSpPr>
          <p:cNvPr id="25" name="Content Placeholder 2">
            <a:extLst>
              <a:ext uri="{FF2B5EF4-FFF2-40B4-BE49-F238E27FC236}">
                <a16:creationId xmlns:a16="http://schemas.microsoft.com/office/drawing/2014/main" id="{04B8BCDF-F352-1012-5C2D-02EBFB030107}"/>
              </a:ext>
            </a:extLst>
          </p:cNvPr>
          <p:cNvSpPr txBox="1">
            <a:spLocks/>
          </p:cNvSpPr>
          <p:nvPr/>
        </p:nvSpPr>
        <p:spPr>
          <a:xfrm>
            <a:off x="5395543" y="6453532"/>
            <a:ext cx="1400913" cy="4598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rgbClr val="00B0F0"/>
                </a:solidFill>
                <a:latin typeface="Abadi" panose="020F0502020204030204" pitchFamily="34" charset="0"/>
              </a:rPr>
              <a:t>16-08-2024</a:t>
            </a:r>
          </a:p>
        </p:txBody>
      </p:sp>
      <p:graphicFrame>
        <p:nvGraphicFramePr>
          <p:cNvPr id="2" name="Table 1">
            <a:extLst>
              <a:ext uri="{FF2B5EF4-FFF2-40B4-BE49-F238E27FC236}">
                <a16:creationId xmlns:a16="http://schemas.microsoft.com/office/drawing/2014/main" id="{835967FB-2E53-080B-08FD-4411CDFCF926}"/>
              </a:ext>
            </a:extLst>
          </p:cNvPr>
          <p:cNvGraphicFramePr>
            <a:graphicFrameLocks noGrp="1"/>
          </p:cNvGraphicFramePr>
          <p:nvPr>
            <p:extLst>
              <p:ext uri="{D42A27DB-BD31-4B8C-83A1-F6EECF244321}">
                <p14:modId xmlns:p14="http://schemas.microsoft.com/office/powerpoint/2010/main" val="271999822"/>
              </p:ext>
            </p:extLst>
          </p:nvPr>
        </p:nvGraphicFramePr>
        <p:xfrm>
          <a:off x="1278292" y="979715"/>
          <a:ext cx="9881118" cy="3710790"/>
        </p:xfrm>
        <a:graphic>
          <a:graphicData uri="http://schemas.openxmlformats.org/drawingml/2006/table">
            <a:tbl>
              <a:tblPr firstRow="1" firstCol="1" bandRow="1">
                <a:tableStyleId>{8799B23B-EC83-4686-B30A-512413B5E67A}</a:tableStyleId>
              </a:tblPr>
              <a:tblGrid>
                <a:gridCol w="2469800">
                  <a:extLst>
                    <a:ext uri="{9D8B030D-6E8A-4147-A177-3AD203B41FA5}">
                      <a16:colId xmlns:a16="http://schemas.microsoft.com/office/drawing/2014/main" val="222677812"/>
                    </a:ext>
                  </a:extLst>
                </a:gridCol>
                <a:gridCol w="2469800">
                  <a:extLst>
                    <a:ext uri="{9D8B030D-6E8A-4147-A177-3AD203B41FA5}">
                      <a16:colId xmlns:a16="http://schemas.microsoft.com/office/drawing/2014/main" val="1193932050"/>
                    </a:ext>
                  </a:extLst>
                </a:gridCol>
                <a:gridCol w="2470759">
                  <a:extLst>
                    <a:ext uri="{9D8B030D-6E8A-4147-A177-3AD203B41FA5}">
                      <a16:colId xmlns:a16="http://schemas.microsoft.com/office/drawing/2014/main" val="1722454753"/>
                    </a:ext>
                  </a:extLst>
                </a:gridCol>
                <a:gridCol w="2470759">
                  <a:extLst>
                    <a:ext uri="{9D8B030D-6E8A-4147-A177-3AD203B41FA5}">
                      <a16:colId xmlns:a16="http://schemas.microsoft.com/office/drawing/2014/main" val="3492278242"/>
                    </a:ext>
                  </a:extLst>
                </a:gridCol>
              </a:tblGrid>
              <a:tr h="418171">
                <a:tc gridSpan="4">
                  <a:txBody>
                    <a:bodyPr/>
                    <a:lstStyle/>
                    <a:p>
                      <a:pPr algn="ctr">
                        <a:tabLst>
                          <a:tab pos="1043940" algn="l"/>
                        </a:tabLst>
                      </a:pPr>
                      <a:r>
                        <a:rPr lang="en-US" sz="1400" dirty="0">
                          <a:effectLst/>
                        </a:rPr>
                        <a:t>HALO DESIGN FOR SPRINTER – MINIBUS</a:t>
                      </a:r>
                      <a:endParaRPr lang="en-Z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153492600"/>
                  </a:ext>
                </a:extLst>
              </a:tr>
              <a:tr h="285883">
                <a:tc>
                  <a:txBody>
                    <a:bodyPr/>
                    <a:lstStyle/>
                    <a:p>
                      <a:pPr algn="ctr">
                        <a:tabLst>
                          <a:tab pos="1043940" algn="l"/>
                        </a:tabLst>
                      </a:pPr>
                      <a:r>
                        <a:rPr lang="en-US" sz="1400" dirty="0">
                          <a:effectLst/>
                        </a:rPr>
                        <a:t>Name and Surname</a:t>
                      </a:r>
                      <a:endParaRPr lang="en-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1043940" algn="l"/>
                        </a:tabLst>
                      </a:pPr>
                      <a:r>
                        <a:rPr lang="en-US" sz="1400" b="1" dirty="0">
                          <a:effectLst/>
                        </a:rPr>
                        <a:t>Signature</a:t>
                      </a:r>
                      <a:endParaRPr lang="en-ZA"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1043940" algn="l"/>
                        </a:tabLst>
                      </a:pPr>
                      <a:r>
                        <a:rPr lang="en-US" sz="1400" b="1" dirty="0">
                          <a:effectLst/>
                        </a:rPr>
                        <a:t>Approved Yes / No</a:t>
                      </a:r>
                      <a:endParaRPr lang="en-ZA"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1043940" algn="l"/>
                        </a:tabLst>
                      </a:pPr>
                      <a:r>
                        <a:rPr lang="en-US" sz="1400" b="1" dirty="0">
                          <a:effectLst/>
                        </a:rPr>
                        <a:t>Position</a:t>
                      </a:r>
                      <a:endParaRPr lang="en-ZA"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13545451"/>
                  </a:ext>
                </a:extLst>
              </a:tr>
              <a:tr h="902318">
                <a:tc>
                  <a:txBody>
                    <a:bodyPr/>
                    <a:lstStyle/>
                    <a:p>
                      <a:pPr>
                        <a:tabLst>
                          <a:tab pos="1043940" algn="l"/>
                        </a:tabLst>
                      </a:pPr>
                      <a:r>
                        <a:rPr lang="en-US" sz="1100" dirty="0">
                          <a:effectLst/>
                        </a:rPr>
                        <a:t> </a:t>
                      </a:r>
                      <a:endParaRPr lang="en-ZA" sz="1100" dirty="0">
                        <a:effectLst/>
                      </a:endParaRPr>
                    </a:p>
                    <a:p>
                      <a:pPr>
                        <a:tabLst>
                          <a:tab pos="1043940" algn="l"/>
                        </a:tabLst>
                      </a:pPr>
                      <a:endParaRPr lang="en-US" sz="1400" dirty="0">
                        <a:effectLst/>
                      </a:endParaRPr>
                    </a:p>
                    <a:p>
                      <a:pPr>
                        <a:tabLst>
                          <a:tab pos="1043940" algn="l"/>
                        </a:tabLst>
                      </a:pPr>
                      <a:r>
                        <a:rPr lang="en-US" sz="1400" dirty="0">
                          <a:effectLst/>
                        </a:rPr>
                        <a:t>Grace Mata </a:t>
                      </a:r>
                      <a:r>
                        <a:rPr lang="en-US" sz="1400" dirty="0" err="1">
                          <a:effectLst/>
                        </a:rPr>
                        <a:t>Futi</a:t>
                      </a:r>
                      <a:endParaRPr lang="en-Z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dirty="0">
                          <a:effectLst/>
                        </a:rPr>
                        <a:t> </a:t>
                      </a:r>
                      <a:endParaRPr lang="en-Z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dirty="0">
                          <a:effectLst/>
                        </a:rPr>
                        <a:t> </a:t>
                      </a:r>
                    </a:p>
                    <a:p>
                      <a:pPr>
                        <a:tabLst>
                          <a:tab pos="1043940" algn="l"/>
                        </a:tabLst>
                      </a:pP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tabLst>
                          <a:tab pos="1043940" algn="l"/>
                        </a:tabLs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YES</a:t>
                      </a:r>
                      <a:endParaRPr lang="en-ZA"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dirty="0">
                          <a:effectLst/>
                        </a:rPr>
                        <a:t> </a:t>
                      </a:r>
                      <a:endParaRPr lang="en-ZA" sz="1100" dirty="0">
                        <a:effectLst/>
                      </a:endParaRPr>
                    </a:p>
                    <a:p>
                      <a:pPr>
                        <a:tabLst>
                          <a:tab pos="1043940" algn="l"/>
                        </a:tabLst>
                      </a:pPr>
                      <a:endParaRPr lang="en-US" sz="1400" b="1" dirty="0">
                        <a:effectLst/>
                      </a:endParaRPr>
                    </a:p>
                    <a:p>
                      <a:pPr>
                        <a:tabLst>
                          <a:tab pos="1043940" algn="l"/>
                        </a:tabLst>
                      </a:pPr>
                      <a:r>
                        <a:rPr lang="en-US" sz="1400" b="1" dirty="0">
                          <a:effectLst/>
                        </a:rPr>
                        <a:t>ARKD Principal Engineer</a:t>
                      </a:r>
                      <a:endParaRPr lang="en-ZA"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94418965"/>
                  </a:ext>
                </a:extLst>
              </a:tr>
              <a:tr h="984709">
                <a:tc>
                  <a:txBody>
                    <a:bodyPr/>
                    <a:lstStyle/>
                    <a:p>
                      <a:pPr>
                        <a:tabLst>
                          <a:tab pos="1043940" algn="l"/>
                        </a:tabLst>
                      </a:pPr>
                      <a:r>
                        <a:rPr lang="en-US" sz="1100" dirty="0">
                          <a:effectLst/>
                        </a:rPr>
                        <a:t> </a:t>
                      </a:r>
                      <a:endParaRPr lang="en-ZA" sz="1100" dirty="0">
                        <a:effectLst/>
                      </a:endParaRPr>
                    </a:p>
                    <a:p>
                      <a:pPr>
                        <a:tabLst>
                          <a:tab pos="1043940" algn="l"/>
                        </a:tabLst>
                      </a:pPr>
                      <a:endParaRPr lang="en-US" sz="1400" dirty="0">
                        <a:effectLst/>
                      </a:endParaRPr>
                    </a:p>
                    <a:p>
                      <a:pPr>
                        <a:tabLst>
                          <a:tab pos="1043940" algn="l"/>
                        </a:tabLst>
                      </a:pPr>
                      <a:r>
                        <a:rPr lang="en-US" sz="1400" dirty="0">
                          <a:effectLst/>
                        </a:rPr>
                        <a:t>Susie Bozzini</a:t>
                      </a:r>
                      <a:endParaRPr lang="en-Z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dirty="0">
                          <a:effectLst/>
                        </a:rPr>
                        <a:t> </a:t>
                      </a:r>
                      <a:endParaRPr lang="en-Z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a:effectLst/>
                        </a:rPr>
                        <a:t> </a:t>
                      </a:r>
                      <a:endParaRPr lang="en-ZA"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dirty="0">
                          <a:effectLst/>
                        </a:rPr>
                        <a:t> </a:t>
                      </a:r>
                      <a:endParaRPr lang="en-ZA" sz="1100" dirty="0">
                        <a:effectLst/>
                      </a:endParaRPr>
                    </a:p>
                    <a:p>
                      <a:pPr>
                        <a:tabLst>
                          <a:tab pos="1043940" algn="l"/>
                        </a:tabLst>
                      </a:pPr>
                      <a:endParaRPr lang="en-US" sz="1400" b="1" dirty="0">
                        <a:effectLst/>
                      </a:endParaRPr>
                    </a:p>
                    <a:p>
                      <a:pPr>
                        <a:tabLst>
                          <a:tab pos="1043940" algn="l"/>
                        </a:tabLst>
                      </a:pPr>
                      <a:r>
                        <a:rPr lang="en-US" sz="1400" b="1" dirty="0">
                          <a:effectLst/>
                        </a:rPr>
                        <a:t>SEI President </a:t>
                      </a:r>
                      <a:endParaRPr lang="en-ZA"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04953482"/>
                  </a:ext>
                </a:extLst>
              </a:tr>
              <a:tr h="1119709">
                <a:tc>
                  <a:txBody>
                    <a:bodyPr/>
                    <a:lstStyle/>
                    <a:p>
                      <a:pPr>
                        <a:tabLst>
                          <a:tab pos="1043940" algn="l"/>
                        </a:tabLst>
                      </a:pPr>
                      <a:r>
                        <a:rPr lang="en-US" sz="1400" dirty="0">
                          <a:effectLst/>
                        </a:rPr>
                        <a:t> </a:t>
                      </a:r>
                      <a:endParaRPr lang="en-ZA" sz="1400" dirty="0">
                        <a:effectLst/>
                      </a:endParaRPr>
                    </a:p>
                    <a:p>
                      <a:pPr>
                        <a:tabLst>
                          <a:tab pos="1043940" algn="l"/>
                        </a:tabLst>
                      </a:pPr>
                      <a:r>
                        <a:rPr lang="en-US" sz="1400" dirty="0">
                          <a:effectLst/>
                        </a:rPr>
                        <a:t> </a:t>
                      </a:r>
                    </a:p>
                    <a:p>
                      <a:pPr>
                        <a:tabLst>
                          <a:tab pos="1043940" algn="l"/>
                        </a:tabLst>
                      </a:pPr>
                      <a:r>
                        <a:rPr lang="en-US" sz="1400" dirty="0">
                          <a:effectLst/>
                        </a:rPr>
                        <a:t>Paul Redelinghuys </a:t>
                      </a:r>
                      <a:endParaRPr lang="en-Z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a:effectLst/>
                        </a:rPr>
                        <a:t> </a:t>
                      </a:r>
                      <a:endParaRPr lang="en-ZA"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dirty="0">
                          <a:effectLst/>
                        </a:rPr>
                        <a:t> </a:t>
                      </a:r>
                      <a:endParaRPr lang="en-ZA"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tabLst>
                          <a:tab pos="1043940" algn="l"/>
                        </a:tabLst>
                      </a:pPr>
                      <a:r>
                        <a:rPr lang="en-US" sz="1100" dirty="0">
                          <a:effectLst/>
                        </a:rPr>
                        <a:t> </a:t>
                      </a:r>
                    </a:p>
                    <a:p>
                      <a:pPr>
                        <a:tabLst>
                          <a:tab pos="1043940" algn="l"/>
                        </a:tabLst>
                      </a:pP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tabLst>
                          <a:tab pos="1043940" algn="l"/>
                        </a:tabLst>
                      </a:pPr>
                      <a:r>
                        <a:rPr lang="en-ZA" sz="1400" b="1" dirty="0">
                          <a:effectLst/>
                          <a:latin typeface="Times New Roman" panose="02020603050405020304" pitchFamily="18" charset="0"/>
                          <a:ea typeface="Times New Roman" panose="02020603050405020304" pitchFamily="18" charset="0"/>
                          <a:cs typeface="Times New Roman" panose="02020603050405020304" pitchFamily="18" charset="0"/>
                        </a:rPr>
                        <a:t>ARKD Engineering Manager</a:t>
                      </a:r>
                    </a:p>
                  </a:txBody>
                  <a:tcPr marL="68580" marR="68580" marT="0" marB="0"/>
                </a:tc>
                <a:extLst>
                  <a:ext uri="{0D108BD9-81ED-4DB2-BD59-A6C34878D82A}">
                    <a16:rowId xmlns:a16="http://schemas.microsoft.com/office/drawing/2014/main" val="1133018921"/>
                  </a:ext>
                </a:extLst>
              </a:tr>
            </a:tbl>
          </a:graphicData>
        </a:graphic>
      </p:graphicFrame>
    </p:spTree>
    <p:extLst>
      <p:ext uri="{BB962C8B-B14F-4D97-AF65-F5344CB8AC3E}">
        <p14:creationId xmlns:p14="http://schemas.microsoft.com/office/powerpoint/2010/main" val="2651039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mpany background presentation">
  <a:themeElements>
    <a:clrScheme name="Custom 5">
      <a:dk1>
        <a:sysClr val="windowText" lastClr="000000"/>
      </a:dk1>
      <a:lt1>
        <a:sysClr val="window" lastClr="FFFFFF"/>
      </a:lt1>
      <a:dk2>
        <a:srgbClr val="002060"/>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a:solidFill>
          <a:schemeClr val="tx2"/>
        </a:solidFill>
        <a:ln>
          <a:solidFill>
            <a:schemeClr val="tx2"/>
          </a:solid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mpany meeting presentation.potx" id="{77F2D8A2-507B-4878-B2FF-8D528D9C7FD9}" vid="{1CC704D5-A0BA-4179-BDE4-EF17843D99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Company meeting presentation</Template>
  <TotalTime>556</TotalTime>
  <Words>381</Words>
  <Application>Microsoft Office PowerPoint</Application>
  <PresentationFormat>Widescreen</PresentationFormat>
  <Paragraphs>82</Paragraphs>
  <Slides>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Abadi</vt:lpstr>
      <vt:lpstr>Arial</vt:lpstr>
      <vt:lpstr>Century Gothic</vt:lpstr>
      <vt:lpstr>Courier New</vt:lpstr>
      <vt:lpstr>Palatino Linotype</vt:lpstr>
      <vt:lpstr>Times New Roman</vt:lpstr>
      <vt:lpstr>Company background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FORD NUDGE BAR</dc:title>
  <dc:creator>Alladiya Thaver</dc:creator>
  <cp:lastModifiedBy>Grace Mata-Futi</cp:lastModifiedBy>
  <cp:revision>24</cp:revision>
  <dcterms:created xsi:type="dcterms:W3CDTF">2024-04-16T09:15:00Z</dcterms:created>
  <dcterms:modified xsi:type="dcterms:W3CDTF">2024-08-16T07:10:02Z</dcterms:modified>
</cp:coreProperties>
</file>